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1" r:id="rId2"/>
    <p:sldId id="296" r:id="rId3"/>
    <p:sldId id="320" r:id="rId4"/>
    <p:sldId id="328" r:id="rId5"/>
    <p:sldId id="310" r:id="rId6"/>
    <p:sldId id="327" r:id="rId7"/>
    <p:sldId id="300" r:id="rId8"/>
    <p:sldId id="321" r:id="rId9"/>
    <p:sldId id="301" r:id="rId10"/>
    <p:sldId id="318" r:id="rId11"/>
    <p:sldId id="313" r:id="rId12"/>
    <p:sldId id="316" r:id="rId13"/>
    <p:sldId id="319" r:id="rId14"/>
    <p:sldId id="306" r:id="rId15"/>
    <p:sldId id="317" r:id="rId16"/>
    <p:sldId id="307" r:id="rId17"/>
    <p:sldId id="308" r:id="rId18"/>
    <p:sldId id="309" r:id="rId19"/>
    <p:sldId id="329" r:id="rId20"/>
    <p:sldId id="323" r:id="rId21"/>
    <p:sldId id="304" r:id="rId22"/>
    <p:sldId id="311" r:id="rId23"/>
    <p:sldId id="312" r:id="rId24"/>
    <p:sldId id="326" r:id="rId25"/>
  </p:sldIdLst>
  <p:sldSz cx="9144000" cy="6858000" type="screen4x3"/>
  <p:notesSz cx="6662738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66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7680" autoAdjust="0"/>
  </p:normalViewPr>
  <p:slideViewPr>
    <p:cSldViewPr>
      <p:cViewPr varScale="1">
        <p:scale>
          <a:sx n="62" d="100"/>
          <a:sy n="62" d="100"/>
        </p:scale>
        <p:origin x="-71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5A4A93-0057-4752-B555-273AD2FCB2CE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1BB4AAEC-F7B1-4AD9-A0A0-9D2D1A416FDA}">
      <dgm:prSet phldrT="[文字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閱讀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40802A9C-E226-46D7-9004-FBE53019ADDE}" type="parTrans" cxnId="{B3710959-1773-4487-8FC7-B15F620A04D6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85EDD8BF-EC39-4FC8-A5F6-FD398B1E034E}" type="sibTrans" cxnId="{B3710959-1773-4487-8FC7-B15F620A04D6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8E028F8F-07E8-43DD-892B-860B85D9490E}">
      <dgm:prSet phldrT="[文字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識字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F0BE38CD-F8A5-4277-B4E4-2DAEA95F98AD}" type="parTrans" cxnId="{7F367E69-A3EF-4D6E-A0D0-DCBBB04D4D69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32024941-F90C-4B96-B1C6-59C270168A56}" type="sibTrans" cxnId="{7F367E69-A3EF-4D6E-A0D0-DCBBB04D4D69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66B05BF1-2FA7-490B-9E9C-06728B201D77}">
      <dgm:prSet phldrT="[文字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理解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D621CBE6-8F1F-45DD-A977-12BEA5EA61DB}" type="parTrans" cxnId="{B280CB1B-423F-472B-AD5E-B0012D373442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3BECB9EC-7C01-45B8-B3CD-64CCD6B4BCE1}" type="sibTrans" cxnId="{B280CB1B-423F-472B-AD5E-B0012D373442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FD002753-E3A9-4A9F-AD90-973381F1CA9E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字形</a:t>
          </a:r>
          <a:endParaRPr lang="zh-TW" alt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02FE47D6-5D4E-484F-961C-170EF75C3C2B}" type="parTrans" cxnId="{62685DE0-9F1D-4CD2-9FA6-375336C1CFF7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875BF116-F351-4076-94CE-10B22F136CD4}" type="sibTrans" cxnId="{62685DE0-9F1D-4CD2-9FA6-375336C1CFF7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82C6AF1E-CF30-48C1-A41F-30D281C2BEA8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字音</a:t>
          </a:r>
          <a:endParaRPr lang="zh-TW" alt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C117D8E-2C42-4DDD-A883-9B6ACF2E6BEE}" type="parTrans" cxnId="{E32C38EE-F84F-428B-B764-120FA256A0E7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F1DFFC0-9E49-47D9-BD0A-94CA95DD64C2}" type="sibTrans" cxnId="{E32C38EE-F84F-428B-B764-120FA256A0E7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8EF524D1-2BA0-4B4B-85C9-15B4A71CB707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字義</a:t>
          </a:r>
          <a:endParaRPr lang="zh-TW" alt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E8309BAB-7142-435F-8D6D-16971AB0CCDB}" type="parTrans" cxnId="{2ABD3EE2-1D46-43B8-A07B-4B3F65285D1A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48B710D5-B1AB-43C2-8642-43013C8D96D3}" type="sibTrans" cxnId="{2ABD3EE2-1D46-43B8-A07B-4B3F65285D1A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7DB2222E-B6E3-4C82-8D69-FB0ABF2586F4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句子段落</a:t>
          </a:r>
          <a:endParaRPr lang="zh-TW" alt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15282FC9-2ADB-4E2E-9230-7903FFDEBA05}" type="parTrans" cxnId="{48521D87-82C5-4D83-80C0-FFE45F2B145C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C25130A-8FF7-4FFB-9656-9BBE6DFE46B2}" type="sibTrans" cxnId="{48521D87-82C5-4D83-80C0-FFE45F2B145C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55C58C1A-83D0-48ED-809E-13B19CE14DB8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全文</a:t>
          </a:r>
          <a:endParaRPr lang="zh-TW" alt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7CDC4DB4-0690-43F8-B496-B47FB98C592C}" type="parTrans" cxnId="{90456F3B-DCA9-4C8B-BE6C-05DA1D874690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8A20E54B-3EE2-4D4C-81F9-6452C6C98ED0}" type="sibTrans" cxnId="{90456F3B-DCA9-4C8B-BE6C-05DA1D874690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9D17275-0FE9-45E2-82AC-3E220BB4EF42}" type="pres">
      <dgm:prSet presAssocID="{6B5A4A93-0057-4752-B555-273AD2FCB2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8E10C307-FC09-44D1-8CF4-ECFBD08B231E}" type="pres">
      <dgm:prSet presAssocID="{1BB4AAEC-F7B1-4AD9-A0A0-9D2D1A416FDA}" presName="hierRoot1" presStyleCnt="0">
        <dgm:presLayoutVars>
          <dgm:hierBranch val="init"/>
        </dgm:presLayoutVars>
      </dgm:prSet>
      <dgm:spPr/>
    </dgm:pt>
    <dgm:pt modelId="{A6E0539A-5CFD-4A1B-A6CC-B9D1262487B3}" type="pres">
      <dgm:prSet presAssocID="{1BB4AAEC-F7B1-4AD9-A0A0-9D2D1A416FDA}" presName="rootComposite1" presStyleCnt="0"/>
      <dgm:spPr/>
    </dgm:pt>
    <dgm:pt modelId="{42DE850E-1554-4F26-850A-28A37ECC6F98}" type="pres">
      <dgm:prSet presAssocID="{1BB4AAEC-F7B1-4AD9-A0A0-9D2D1A416FDA}" presName="rootText1" presStyleLbl="node0" presStyleIdx="0" presStyleCnt="1" custScaleX="278100" custLinFactNeighborX="-1328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D0C5F21-75EB-4093-AB4C-7C50D2A74295}" type="pres">
      <dgm:prSet presAssocID="{1BB4AAEC-F7B1-4AD9-A0A0-9D2D1A416FDA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E0FCAB19-6732-4566-B477-CE715FCC6DB5}" type="pres">
      <dgm:prSet presAssocID="{1BB4AAEC-F7B1-4AD9-A0A0-9D2D1A416FDA}" presName="hierChild2" presStyleCnt="0"/>
      <dgm:spPr/>
    </dgm:pt>
    <dgm:pt modelId="{C0CD3681-DA35-4C09-8EFC-2236FB124BDB}" type="pres">
      <dgm:prSet presAssocID="{F0BE38CD-F8A5-4277-B4E4-2DAEA95F98AD}" presName="Name37" presStyleLbl="parChTrans1D2" presStyleIdx="0" presStyleCnt="2"/>
      <dgm:spPr/>
      <dgm:t>
        <a:bodyPr/>
        <a:lstStyle/>
        <a:p>
          <a:endParaRPr lang="zh-TW" altLang="en-US"/>
        </a:p>
      </dgm:t>
    </dgm:pt>
    <dgm:pt modelId="{1C906429-3835-44A5-9034-55CDDF22F524}" type="pres">
      <dgm:prSet presAssocID="{8E028F8F-07E8-43DD-892B-860B85D9490E}" presName="hierRoot2" presStyleCnt="0">
        <dgm:presLayoutVars>
          <dgm:hierBranch/>
        </dgm:presLayoutVars>
      </dgm:prSet>
      <dgm:spPr/>
    </dgm:pt>
    <dgm:pt modelId="{5B7F2F23-17C1-4E99-997D-B73B604F69C2}" type="pres">
      <dgm:prSet presAssocID="{8E028F8F-07E8-43DD-892B-860B85D9490E}" presName="rootComposite" presStyleCnt="0"/>
      <dgm:spPr/>
    </dgm:pt>
    <dgm:pt modelId="{59B24F50-CD05-409C-998A-34FEB99B4B9A}" type="pres">
      <dgm:prSet presAssocID="{8E028F8F-07E8-43DD-892B-860B85D9490E}" presName="rootText" presStyleLbl="node2" presStyleIdx="0" presStyleCnt="2" custScaleX="182512" custLinFactNeighborX="-7181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6E9108C-9C26-4BD0-8BE4-4A539C690DDA}" type="pres">
      <dgm:prSet presAssocID="{8E028F8F-07E8-43DD-892B-860B85D9490E}" presName="rootConnector" presStyleLbl="node2" presStyleIdx="0" presStyleCnt="2"/>
      <dgm:spPr/>
      <dgm:t>
        <a:bodyPr/>
        <a:lstStyle/>
        <a:p>
          <a:endParaRPr lang="zh-TW" altLang="en-US"/>
        </a:p>
      </dgm:t>
    </dgm:pt>
    <dgm:pt modelId="{764CF607-9C30-4ACD-91B6-8B38226B4482}" type="pres">
      <dgm:prSet presAssocID="{8E028F8F-07E8-43DD-892B-860B85D9490E}" presName="hierChild4" presStyleCnt="0"/>
      <dgm:spPr/>
    </dgm:pt>
    <dgm:pt modelId="{D1AC049F-9006-4C46-98B3-3BFA36802981}" type="pres">
      <dgm:prSet presAssocID="{02FE47D6-5D4E-484F-961C-170EF75C3C2B}" presName="Name35" presStyleLbl="parChTrans1D3" presStyleIdx="0" presStyleCnt="5"/>
      <dgm:spPr/>
      <dgm:t>
        <a:bodyPr/>
        <a:lstStyle/>
        <a:p>
          <a:endParaRPr lang="zh-TW" altLang="en-US"/>
        </a:p>
      </dgm:t>
    </dgm:pt>
    <dgm:pt modelId="{B0264F00-08B7-4DE7-8ADE-8042924AAACC}" type="pres">
      <dgm:prSet presAssocID="{FD002753-E3A9-4A9F-AD90-973381F1CA9E}" presName="hierRoot2" presStyleCnt="0">
        <dgm:presLayoutVars>
          <dgm:hierBranch/>
        </dgm:presLayoutVars>
      </dgm:prSet>
      <dgm:spPr/>
    </dgm:pt>
    <dgm:pt modelId="{B19874C0-D880-4674-8888-D4086200FE3B}" type="pres">
      <dgm:prSet presAssocID="{FD002753-E3A9-4A9F-AD90-973381F1CA9E}" presName="rootComposite" presStyleCnt="0"/>
      <dgm:spPr/>
    </dgm:pt>
    <dgm:pt modelId="{BCE30256-6B12-4445-895F-9ECE83F250BB}" type="pres">
      <dgm:prSet presAssocID="{FD002753-E3A9-4A9F-AD90-973381F1CA9E}" presName="rootText" presStyleLbl="node3" presStyleIdx="0" presStyleCnt="5" custScaleX="54468" custScaleY="122371" custLinFactNeighborX="-6458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D7A9E2D-18F3-41AE-817C-D0DFBFF626A7}" type="pres">
      <dgm:prSet presAssocID="{FD002753-E3A9-4A9F-AD90-973381F1CA9E}" presName="rootConnector" presStyleLbl="node3" presStyleIdx="0" presStyleCnt="5"/>
      <dgm:spPr/>
      <dgm:t>
        <a:bodyPr/>
        <a:lstStyle/>
        <a:p>
          <a:endParaRPr lang="zh-TW" altLang="en-US"/>
        </a:p>
      </dgm:t>
    </dgm:pt>
    <dgm:pt modelId="{35574255-319C-4F63-A328-4B90CA2CE646}" type="pres">
      <dgm:prSet presAssocID="{FD002753-E3A9-4A9F-AD90-973381F1CA9E}" presName="hierChild4" presStyleCnt="0"/>
      <dgm:spPr/>
    </dgm:pt>
    <dgm:pt modelId="{4C6A9BBF-23B0-4017-83FD-4A8B71D4FD40}" type="pres">
      <dgm:prSet presAssocID="{FD002753-E3A9-4A9F-AD90-973381F1CA9E}" presName="hierChild5" presStyleCnt="0"/>
      <dgm:spPr/>
    </dgm:pt>
    <dgm:pt modelId="{34C1D3BD-43B7-401D-BDB5-C07612D653A3}" type="pres">
      <dgm:prSet presAssocID="{2C117D8E-2C42-4DDD-A883-9B6ACF2E6BEE}" presName="Name35" presStyleLbl="parChTrans1D3" presStyleIdx="1" presStyleCnt="5"/>
      <dgm:spPr/>
      <dgm:t>
        <a:bodyPr/>
        <a:lstStyle/>
        <a:p>
          <a:endParaRPr lang="zh-TW" altLang="en-US"/>
        </a:p>
      </dgm:t>
    </dgm:pt>
    <dgm:pt modelId="{E77A30EA-FF35-4EB1-8253-66ED33D10859}" type="pres">
      <dgm:prSet presAssocID="{82C6AF1E-CF30-48C1-A41F-30D281C2BEA8}" presName="hierRoot2" presStyleCnt="0">
        <dgm:presLayoutVars>
          <dgm:hierBranch val="init"/>
        </dgm:presLayoutVars>
      </dgm:prSet>
      <dgm:spPr/>
    </dgm:pt>
    <dgm:pt modelId="{410B022A-52CF-4D05-A0C3-6CF3CFEEF224}" type="pres">
      <dgm:prSet presAssocID="{82C6AF1E-CF30-48C1-A41F-30D281C2BEA8}" presName="rootComposite" presStyleCnt="0"/>
      <dgm:spPr/>
    </dgm:pt>
    <dgm:pt modelId="{47120E67-0245-4F15-A3EA-63BD3570DF43}" type="pres">
      <dgm:prSet presAssocID="{82C6AF1E-CF30-48C1-A41F-30D281C2BEA8}" presName="rootText" presStyleLbl="node3" presStyleIdx="1" presStyleCnt="5" custScaleX="54468" custScaleY="122371" custLinFactNeighborX="-71708" custLinFactNeighborY="3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EDDDB4E-E1D8-450A-A0A5-D5CE5BF140CF}" type="pres">
      <dgm:prSet presAssocID="{82C6AF1E-CF30-48C1-A41F-30D281C2BEA8}" presName="rootConnector" presStyleLbl="node3" presStyleIdx="1" presStyleCnt="5"/>
      <dgm:spPr/>
      <dgm:t>
        <a:bodyPr/>
        <a:lstStyle/>
        <a:p>
          <a:endParaRPr lang="zh-TW" altLang="en-US"/>
        </a:p>
      </dgm:t>
    </dgm:pt>
    <dgm:pt modelId="{97F15253-E4F3-46C3-8FE8-992460CCD0A0}" type="pres">
      <dgm:prSet presAssocID="{82C6AF1E-CF30-48C1-A41F-30D281C2BEA8}" presName="hierChild4" presStyleCnt="0"/>
      <dgm:spPr/>
    </dgm:pt>
    <dgm:pt modelId="{EC901CD5-9C3A-4307-A32D-60D8912B0366}" type="pres">
      <dgm:prSet presAssocID="{82C6AF1E-CF30-48C1-A41F-30D281C2BEA8}" presName="hierChild5" presStyleCnt="0"/>
      <dgm:spPr/>
    </dgm:pt>
    <dgm:pt modelId="{3F995A03-49DF-4A74-9B27-CB42584B54D8}" type="pres">
      <dgm:prSet presAssocID="{E8309BAB-7142-435F-8D6D-16971AB0CCDB}" presName="Name35" presStyleLbl="parChTrans1D3" presStyleIdx="2" presStyleCnt="5"/>
      <dgm:spPr/>
      <dgm:t>
        <a:bodyPr/>
        <a:lstStyle/>
        <a:p>
          <a:endParaRPr lang="zh-TW" altLang="en-US"/>
        </a:p>
      </dgm:t>
    </dgm:pt>
    <dgm:pt modelId="{855B82FA-97B1-4A60-9567-F06C2DFF1ED1}" type="pres">
      <dgm:prSet presAssocID="{8EF524D1-2BA0-4B4B-85C9-15B4A71CB707}" presName="hierRoot2" presStyleCnt="0">
        <dgm:presLayoutVars>
          <dgm:hierBranch val="init"/>
        </dgm:presLayoutVars>
      </dgm:prSet>
      <dgm:spPr/>
    </dgm:pt>
    <dgm:pt modelId="{5C8D04E3-3131-496F-8905-B96726541DE2}" type="pres">
      <dgm:prSet presAssocID="{8EF524D1-2BA0-4B4B-85C9-15B4A71CB707}" presName="rootComposite" presStyleCnt="0"/>
      <dgm:spPr/>
    </dgm:pt>
    <dgm:pt modelId="{E268B35B-5357-4342-BE0D-FB0E158E2673}" type="pres">
      <dgm:prSet presAssocID="{8EF524D1-2BA0-4B4B-85C9-15B4A71CB707}" presName="rootText" presStyleLbl="node3" presStyleIdx="2" presStyleCnt="5" custScaleX="54468" custScaleY="122371" custLinFactNeighborX="-8014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CD93C14-2876-4090-ACB5-9CA8176C9895}" type="pres">
      <dgm:prSet presAssocID="{8EF524D1-2BA0-4B4B-85C9-15B4A71CB707}" presName="rootConnector" presStyleLbl="node3" presStyleIdx="2" presStyleCnt="5"/>
      <dgm:spPr/>
      <dgm:t>
        <a:bodyPr/>
        <a:lstStyle/>
        <a:p>
          <a:endParaRPr lang="zh-TW" altLang="en-US"/>
        </a:p>
      </dgm:t>
    </dgm:pt>
    <dgm:pt modelId="{DC2CFF3F-DA45-4A35-A24A-EF2A776E101A}" type="pres">
      <dgm:prSet presAssocID="{8EF524D1-2BA0-4B4B-85C9-15B4A71CB707}" presName="hierChild4" presStyleCnt="0"/>
      <dgm:spPr/>
    </dgm:pt>
    <dgm:pt modelId="{7A438447-451A-4800-B5CB-0BA2689E3954}" type="pres">
      <dgm:prSet presAssocID="{8EF524D1-2BA0-4B4B-85C9-15B4A71CB707}" presName="hierChild5" presStyleCnt="0"/>
      <dgm:spPr/>
    </dgm:pt>
    <dgm:pt modelId="{6521DC66-7230-471C-BC00-4FE8FE125143}" type="pres">
      <dgm:prSet presAssocID="{8E028F8F-07E8-43DD-892B-860B85D9490E}" presName="hierChild5" presStyleCnt="0"/>
      <dgm:spPr/>
    </dgm:pt>
    <dgm:pt modelId="{341DB552-5E16-4330-A56B-E59E8CCFE17D}" type="pres">
      <dgm:prSet presAssocID="{D621CBE6-8F1F-45DD-A977-12BEA5EA61DB}" presName="Name37" presStyleLbl="parChTrans1D2" presStyleIdx="1" presStyleCnt="2"/>
      <dgm:spPr/>
      <dgm:t>
        <a:bodyPr/>
        <a:lstStyle/>
        <a:p>
          <a:endParaRPr lang="zh-TW" altLang="en-US"/>
        </a:p>
      </dgm:t>
    </dgm:pt>
    <dgm:pt modelId="{40AB7A1E-0704-4975-BD24-91D9E14999DF}" type="pres">
      <dgm:prSet presAssocID="{66B05BF1-2FA7-490B-9E9C-06728B201D77}" presName="hierRoot2" presStyleCnt="0">
        <dgm:presLayoutVars>
          <dgm:hierBranch/>
        </dgm:presLayoutVars>
      </dgm:prSet>
      <dgm:spPr/>
    </dgm:pt>
    <dgm:pt modelId="{F0128FDB-EC4F-41FE-AF65-3B3A9F3DF22A}" type="pres">
      <dgm:prSet presAssocID="{66B05BF1-2FA7-490B-9E9C-06728B201D77}" presName="rootComposite" presStyleCnt="0"/>
      <dgm:spPr/>
    </dgm:pt>
    <dgm:pt modelId="{F6475D7D-8D65-42EA-8115-3B64ADAEF513}" type="pres">
      <dgm:prSet presAssocID="{66B05BF1-2FA7-490B-9E9C-06728B201D77}" presName="rootText" presStyleLbl="node2" presStyleIdx="1" presStyleCnt="2" custScaleX="182512" custLinFactNeighborX="4500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6762854-3E63-448F-8F5D-5FD964C53F11}" type="pres">
      <dgm:prSet presAssocID="{66B05BF1-2FA7-490B-9E9C-06728B201D77}" presName="rootConnector" presStyleLbl="node2" presStyleIdx="1" presStyleCnt="2"/>
      <dgm:spPr/>
      <dgm:t>
        <a:bodyPr/>
        <a:lstStyle/>
        <a:p>
          <a:endParaRPr lang="zh-TW" altLang="en-US"/>
        </a:p>
      </dgm:t>
    </dgm:pt>
    <dgm:pt modelId="{594FA671-7E65-4C16-99BB-34C6131F0F1D}" type="pres">
      <dgm:prSet presAssocID="{66B05BF1-2FA7-490B-9E9C-06728B201D77}" presName="hierChild4" presStyleCnt="0"/>
      <dgm:spPr/>
    </dgm:pt>
    <dgm:pt modelId="{5E7FEBA8-027C-4534-80BB-6418B6C73F03}" type="pres">
      <dgm:prSet presAssocID="{15282FC9-2ADB-4E2E-9230-7903FFDEBA05}" presName="Name35" presStyleLbl="parChTrans1D3" presStyleIdx="3" presStyleCnt="5"/>
      <dgm:spPr/>
      <dgm:t>
        <a:bodyPr/>
        <a:lstStyle/>
        <a:p>
          <a:endParaRPr lang="zh-TW" altLang="en-US"/>
        </a:p>
      </dgm:t>
    </dgm:pt>
    <dgm:pt modelId="{09FF5990-7AD1-4861-8226-11BA55334002}" type="pres">
      <dgm:prSet presAssocID="{7DB2222E-B6E3-4C82-8D69-FB0ABF2586F4}" presName="hierRoot2" presStyleCnt="0">
        <dgm:presLayoutVars>
          <dgm:hierBranch val="init"/>
        </dgm:presLayoutVars>
      </dgm:prSet>
      <dgm:spPr/>
    </dgm:pt>
    <dgm:pt modelId="{645C35FC-8B4B-4CD5-9DAB-ABC5F69E89C6}" type="pres">
      <dgm:prSet presAssocID="{7DB2222E-B6E3-4C82-8D69-FB0ABF2586F4}" presName="rootComposite" presStyleCnt="0"/>
      <dgm:spPr/>
    </dgm:pt>
    <dgm:pt modelId="{37B5A3BA-7ABE-44F3-9C4B-7195A55ACA28}" type="pres">
      <dgm:prSet presAssocID="{7DB2222E-B6E3-4C82-8D69-FB0ABF2586F4}" presName="rootText" presStyleLbl="node3" presStyleIdx="3" presStyleCnt="5" custScaleX="65801" custScaleY="122371" custLinFactNeighborX="3072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11597C3-76C6-44C6-AB8B-D497A70078FB}" type="pres">
      <dgm:prSet presAssocID="{7DB2222E-B6E3-4C82-8D69-FB0ABF2586F4}" presName="rootConnector" presStyleLbl="node3" presStyleIdx="3" presStyleCnt="5"/>
      <dgm:spPr/>
      <dgm:t>
        <a:bodyPr/>
        <a:lstStyle/>
        <a:p>
          <a:endParaRPr lang="zh-TW" altLang="en-US"/>
        </a:p>
      </dgm:t>
    </dgm:pt>
    <dgm:pt modelId="{354DE10A-47C3-47BC-918D-67E509EE9D97}" type="pres">
      <dgm:prSet presAssocID="{7DB2222E-B6E3-4C82-8D69-FB0ABF2586F4}" presName="hierChild4" presStyleCnt="0"/>
      <dgm:spPr/>
    </dgm:pt>
    <dgm:pt modelId="{D84FF8C0-A368-410D-9E2E-8EA2FF0BE567}" type="pres">
      <dgm:prSet presAssocID="{7DB2222E-B6E3-4C82-8D69-FB0ABF2586F4}" presName="hierChild5" presStyleCnt="0"/>
      <dgm:spPr/>
    </dgm:pt>
    <dgm:pt modelId="{7EF22600-ADB1-483F-9923-56534D3EAFB1}" type="pres">
      <dgm:prSet presAssocID="{7CDC4DB4-0690-43F8-B496-B47FB98C592C}" presName="Name35" presStyleLbl="parChTrans1D3" presStyleIdx="4" presStyleCnt="5"/>
      <dgm:spPr/>
      <dgm:t>
        <a:bodyPr/>
        <a:lstStyle/>
        <a:p>
          <a:endParaRPr lang="zh-TW" altLang="en-US"/>
        </a:p>
      </dgm:t>
    </dgm:pt>
    <dgm:pt modelId="{6EBEADA4-B374-4576-970A-112E89FB8098}" type="pres">
      <dgm:prSet presAssocID="{55C58C1A-83D0-48ED-809E-13B19CE14DB8}" presName="hierRoot2" presStyleCnt="0">
        <dgm:presLayoutVars>
          <dgm:hierBranch val="init"/>
        </dgm:presLayoutVars>
      </dgm:prSet>
      <dgm:spPr/>
    </dgm:pt>
    <dgm:pt modelId="{6A4BDD78-6043-4CF7-B491-E3510E7F07DB}" type="pres">
      <dgm:prSet presAssocID="{55C58C1A-83D0-48ED-809E-13B19CE14DB8}" presName="rootComposite" presStyleCnt="0"/>
      <dgm:spPr/>
    </dgm:pt>
    <dgm:pt modelId="{A78AA143-019A-4456-8E7C-6D8B0D5EC9D5}" type="pres">
      <dgm:prSet presAssocID="{55C58C1A-83D0-48ED-809E-13B19CE14DB8}" presName="rootText" presStyleLbl="node3" presStyleIdx="4" presStyleCnt="5" custScaleX="65801" custScaleY="122371" custLinFactNeighborX="6281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B5A7B47-33B4-4E93-BE65-08E4C15CB0C1}" type="pres">
      <dgm:prSet presAssocID="{55C58C1A-83D0-48ED-809E-13B19CE14DB8}" presName="rootConnector" presStyleLbl="node3" presStyleIdx="4" presStyleCnt="5"/>
      <dgm:spPr/>
      <dgm:t>
        <a:bodyPr/>
        <a:lstStyle/>
        <a:p>
          <a:endParaRPr lang="zh-TW" altLang="en-US"/>
        </a:p>
      </dgm:t>
    </dgm:pt>
    <dgm:pt modelId="{85190542-FAB0-4653-931B-EE7E46881210}" type="pres">
      <dgm:prSet presAssocID="{55C58C1A-83D0-48ED-809E-13B19CE14DB8}" presName="hierChild4" presStyleCnt="0"/>
      <dgm:spPr/>
    </dgm:pt>
    <dgm:pt modelId="{3866D9FE-7DDD-461E-8D15-3AB2E697C00F}" type="pres">
      <dgm:prSet presAssocID="{55C58C1A-83D0-48ED-809E-13B19CE14DB8}" presName="hierChild5" presStyleCnt="0"/>
      <dgm:spPr/>
    </dgm:pt>
    <dgm:pt modelId="{2DC4CEBA-6C1F-4178-9408-276C0910AEE9}" type="pres">
      <dgm:prSet presAssocID="{66B05BF1-2FA7-490B-9E9C-06728B201D77}" presName="hierChild5" presStyleCnt="0"/>
      <dgm:spPr/>
    </dgm:pt>
    <dgm:pt modelId="{7ADC6526-6798-4A6E-B51C-2C20E858E58E}" type="pres">
      <dgm:prSet presAssocID="{1BB4AAEC-F7B1-4AD9-A0A0-9D2D1A416FDA}" presName="hierChild3" presStyleCnt="0"/>
      <dgm:spPr/>
    </dgm:pt>
  </dgm:ptLst>
  <dgm:cxnLst>
    <dgm:cxn modelId="{B3710959-1773-4487-8FC7-B15F620A04D6}" srcId="{6B5A4A93-0057-4752-B555-273AD2FCB2CE}" destId="{1BB4AAEC-F7B1-4AD9-A0A0-9D2D1A416FDA}" srcOrd="0" destOrd="0" parTransId="{40802A9C-E226-46D7-9004-FBE53019ADDE}" sibTransId="{85EDD8BF-EC39-4FC8-A5F6-FD398B1E034E}"/>
    <dgm:cxn modelId="{B564D116-DF53-49E1-92AE-EEFF6DCFB2B9}" type="presOf" srcId="{8E028F8F-07E8-43DD-892B-860B85D9490E}" destId="{F6E9108C-9C26-4BD0-8BE4-4A539C690DDA}" srcOrd="1" destOrd="0" presId="urn:microsoft.com/office/officeart/2005/8/layout/orgChart1"/>
    <dgm:cxn modelId="{CC08D04F-8517-4821-A20D-6BC4F79A2987}" type="presOf" srcId="{82C6AF1E-CF30-48C1-A41F-30D281C2BEA8}" destId="{7EDDDB4E-E1D8-450A-A0A5-D5CE5BF140CF}" srcOrd="1" destOrd="0" presId="urn:microsoft.com/office/officeart/2005/8/layout/orgChart1"/>
    <dgm:cxn modelId="{FE56A783-D442-42C6-821F-C63A4219142D}" type="presOf" srcId="{1BB4AAEC-F7B1-4AD9-A0A0-9D2D1A416FDA}" destId="{ED0C5F21-75EB-4093-AB4C-7C50D2A74295}" srcOrd="1" destOrd="0" presId="urn:microsoft.com/office/officeart/2005/8/layout/orgChart1"/>
    <dgm:cxn modelId="{2ABD3EE2-1D46-43B8-A07B-4B3F65285D1A}" srcId="{8E028F8F-07E8-43DD-892B-860B85D9490E}" destId="{8EF524D1-2BA0-4B4B-85C9-15B4A71CB707}" srcOrd="2" destOrd="0" parTransId="{E8309BAB-7142-435F-8D6D-16971AB0CCDB}" sibTransId="{48B710D5-B1AB-43C2-8642-43013C8D96D3}"/>
    <dgm:cxn modelId="{B280CB1B-423F-472B-AD5E-B0012D373442}" srcId="{1BB4AAEC-F7B1-4AD9-A0A0-9D2D1A416FDA}" destId="{66B05BF1-2FA7-490B-9E9C-06728B201D77}" srcOrd="1" destOrd="0" parTransId="{D621CBE6-8F1F-45DD-A977-12BEA5EA61DB}" sibTransId="{3BECB9EC-7C01-45B8-B3CD-64CCD6B4BCE1}"/>
    <dgm:cxn modelId="{0EBA1CF7-9EB4-48C5-BFA7-1B1A84949FBC}" type="presOf" srcId="{02FE47D6-5D4E-484F-961C-170EF75C3C2B}" destId="{D1AC049F-9006-4C46-98B3-3BFA36802981}" srcOrd="0" destOrd="0" presId="urn:microsoft.com/office/officeart/2005/8/layout/orgChart1"/>
    <dgm:cxn modelId="{B28EC25D-D4E7-41EC-8809-0E5FFC79D0CF}" type="presOf" srcId="{8EF524D1-2BA0-4B4B-85C9-15B4A71CB707}" destId="{5CD93C14-2876-4090-ACB5-9CA8176C9895}" srcOrd="1" destOrd="0" presId="urn:microsoft.com/office/officeart/2005/8/layout/orgChart1"/>
    <dgm:cxn modelId="{90456F3B-DCA9-4C8B-BE6C-05DA1D874690}" srcId="{66B05BF1-2FA7-490B-9E9C-06728B201D77}" destId="{55C58C1A-83D0-48ED-809E-13B19CE14DB8}" srcOrd="1" destOrd="0" parTransId="{7CDC4DB4-0690-43F8-B496-B47FB98C592C}" sibTransId="{8A20E54B-3EE2-4D4C-81F9-6452C6C98ED0}"/>
    <dgm:cxn modelId="{7002B3DE-996A-4782-B799-9B9F58BAC3E1}" type="presOf" srcId="{D621CBE6-8F1F-45DD-A977-12BEA5EA61DB}" destId="{341DB552-5E16-4330-A56B-E59E8CCFE17D}" srcOrd="0" destOrd="0" presId="urn:microsoft.com/office/officeart/2005/8/layout/orgChart1"/>
    <dgm:cxn modelId="{E5B520D0-193B-478F-B2F7-6993D7A61769}" type="presOf" srcId="{F0BE38CD-F8A5-4277-B4E4-2DAEA95F98AD}" destId="{C0CD3681-DA35-4C09-8EFC-2236FB124BDB}" srcOrd="0" destOrd="0" presId="urn:microsoft.com/office/officeart/2005/8/layout/orgChart1"/>
    <dgm:cxn modelId="{E4F13FF0-3E7F-452C-9761-D1D7BFD44A57}" type="presOf" srcId="{7DB2222E-B6E3-4C82-8D69-FB0ABF2586F4}" destId="{311597C3-76C6-44C6-AB8B-D497A70078FB}" srcOrd="1" destOrd="0" presId="urn:microsoft.com/office/officeart/2005/8/layout/orgChart1"/>
    <dgm:cxn modelId="{2AA4AD58-24E2-4E70-8713-150CBF00CA9C}" type="presOf" srcId="{1BB4AAEC-F7B1-4AD9-A0A0-9D2D1A416FDA}" destId="{42DE850E-1554-4F26-850A-28A37ECC6F98}" srcOrd="0" destOrd="0" presId="urn:microsoft.com/office/officeart/2005/8/layout/orgChart1"/>
    <dgm:cxn modelId="{BB258CCF-C4A0-46D7-ACEE-5580DF505EE7}" type="presOf" srcId="{66B05BF1-2FA7-490B-9E9C-06728B201D77}" destId="{56762854-3E63-448F-8F5D-5FD964C53F11}" srcOrd="1" destOrd="0" presId="urn:microsoft.com/office/officeart/2005/8/layout/orgChart1"/>
    <dgm:cxn modelId="{2B3A879E-A674-4C27-A0B7-BF3222D935ED}" type="presOf" srcId="{66B05BF1-2FA7-490B-9E9C-06728B201D77}" destId="{F6475D7D-8D65-42EA-8115-3B64ADAEF513}" srcOrd="0" destOrd="0" presId="urn:microsoft.com/office/officeart/2005/8/layout/orgChart1"/>
    <dgm:cxn modelId="{62685DE0-9F1D-4CD2-9FA6-375336C1CFF7}" srcId="{8E028F8F-07E8-43DD-892B-860B85D9490E}" destId="{FD002753-E3A9-4A9F-AD90-973381F1CA9E}" srcOrd="0" destOrd="0" parTransId="{02FE47D6-5D4E-484F-961C-170EF75C3C2B}" sibTransId="{875BF116-F351-4076-94CE-10B22F136CD4}"/>
    <dgm:cxn modelId="{5E002DAC-80D9-4774-AFAD-7C0DF50E3739}" type="presOf" srcId="{55C58C1A-83D0-48ED-809E-13B19CE14DB8}" destId="{EB5A7B47-33B4-4E93-BE65-08E4C15CB0C1}" srcOrd="1" destOrd="0" presId="urn:microsoft.com/office/officeart/2005/8/layout/orgChart1"/>
    <dgm:cxn modelId="{E08908AF-390E-4A95-8ADF-90ABB2E0FFAA}" type="presOf" srcId="{6B5A4A93-0057-4752-B555-273AD2FCB2CE}" destId="{29D17275-0FE9-45E2-82AC-3E220BB4EF42}" srcOrd="0" destOrd="0" presId="urn:microsoft.com/office/officeart/2005/8/layout/orgChart1"/>
    <dgm:cxn modelId="{F9FA35C9-4FC5-4EE7-8BB8-67107F0E1AC2}" type="presOf" srcId="{7DB2222E-B6E3-4C82-8D69-FB0ABF2586F4}" destId="{37B5A3BA-7ABE-44F3-9C4B-7195A55ACA28}" srcOrd="0" destOrd="0" presId="urn:microsoft.com/office/officeart/2005/8/layout/orgChart1"/>
    <dgm:cxn modelId="{79FA1730-E0F4-43F9-A060-139CCAB2DABB}" type="presOf" srcId="{FD002753-E3A9-4A9F-AD90-973381F1CA9E}" destId="{9D7A9E2D-18F3-41AE-817C-D0DFBFF626A7}" srcOrd="1" destOrd="0" presId="urn:microsoft.com/office/officeart/2005/8/layout/orgChart1"/>
    <dgm:cxn modelId="{963FF915-B75A-43AD-AF80-E486E2798925}" type="presOf" srcId="{E8309BAB-7142-435F-8D6D-16971AB0CCDB}" destId="{3F995A03-49DF-4A74-9B27-CB42584B54D8}" srcOrd="0" destOrd="0" presId="urn:microsoft.com/office/officeart/2005/8/layout/orgChart1"/>
    <dgm:cxn modelId="{A6FE15C1-A689-4F85-AC5E-51DA095CC011}" type="presOf" srcId="{FD002753-E3A9-4A9F-AD90-973381F1CA9E}" destId="{BCE30256-6B12-4445-895F-9ECE83F250BB}" srcOrd="0" destOrd="0" presId="urn:microsoft.com/office/officeart/2005/8/layout/orgChart1"/>
    <dgm:cxn modelId="{FE08E0F4-53F8-47B4-83B0-2785FC396D32}" type="presOf" srcId="{82C6AF1E-CF30-48C1-A41F-30D281C2BEA8}" destId="{47120E67-0245-4F15-A3EA-63BD3570DF43}" srcOrd="0" destOrd="0" presId="urn:microsoft.com/office/officeart/2005/8/layout/orgChart1"/>
    <dgm:cxn modelId="{7F367E69-A3EF-4D6E-A0D0-DCBBB04D4D69}" srcId="{1BB4AAEC-F7B1-4AD9-A0A0-9D2D1A416FDA}" destId="{8E028F8F-07E8-43DD-892B-860B85D9490E}" srcOrd="0" destOrd="0" parTransId="{F0BE38CD-F8A5-4277-B4E4-2DAEA95F98AD}" sibTransId="{32024941-F90C-4B96-B1C6-59C270168A56}"/>
    <dgm:cxn modelId="{5F749FC9-D981-476A-B1C9-72C4F2CD7041}" type="presOf" srcId="{55C58C1A-83D0-48ED-809E-13B19CE14DB8}" destId="{A78AA143-019A-4456-8E7C-6D8B0D5EC9D5}" srcOrd="0" destOrd="0" presId="urn:microsoft.com/office/officeart/2005/8/layout/orgChart1"/>
    <dgm:cxn modelId="{DD798976-2EF5-41B8-804A-103D682ED1C3}" type="presOf" srcId="{8EF524D1-2BA0-4B4B-85C9-15B4A71CB707}" destId="{E268B35B-5357-4342-BE0D-FB0E158E2673}" srcOrd="0" destOrd="0" presId="urn:microsoft.com/office/officeart/2005/8/layout/orgChart1"/>
    <dgm:cxn modelId="{0864001B-80FE-4B20-B3CC-72FADE2E94A3}" type="presOf" srcId="{7CDC4DB4-0690-43F8-B496-B47FB98C592C}" destId="{7EF22600-ADB1-483F-9923-56534D3EAFB1}" srcOrd="0" destOrd="0" presId="urn:microsoft.com/office/officeart/2005/8/layout/orgChart1"/>
    <dgm:cxn modelId="{4EB4B3F3-2FC0-4CA8-B315-9C206B6603F3}" type="presOf" srcId="{2C117D8E-2C42-4DDD-A883-9B6ACF2E6BEE}" destId="{34C1D3BD-43B7-401D-BDB5-C07612D653A3}" srcOrd="0" destOrd="0" presId="urn:microsoft.com/office/officeart/2005/8/layout/orgChart1"/>
    <dgm:cxn modelId="{48521D87-82C5-4D83-80C0-FFE45F2B145C}" srcId="{66B05BF1-2FA7-490B-9E9C-06728B201D77}" destId="{7DB2222E-B6E3-4C82-8D69-FB0ABF2586F4}" srcOrd="0" destOrd="0" parTransId="{15282FC9-2ADB-4E2E-9230-7903FFDEBA05}" sibTransId="{BC25130A-8FF7-4FFB-9656-9BBE6DFE46B2}"/>
    <dgm:cxn modelId="{BB7C6991-CFA0-4893-9B29-F4B232C188A0}" type="presOf" srcId="{8E028F8F-07E8-43DD-892B-860B85D9490E}" destId="{59B24F50-CD05-409C-998A-34FEB99B4B9A}" srcOrd="0" destOrd="0" presId="urn:microsoft.com/office/officeart/2005/8/layout/orgChart1"/>
    <dgm:cxn modelId="{E32C38EE-F84F-428B-B764-120FA256A0E7}" srcId="{8E028F8F-07E8-43DD-892B-860B85D9490E}" destId="{82C6AF1E-CF30-48C1-A41F-30D281C2BEA8}" srcOrd="1" destOrd="0" parTransId="{2C117D8E-2C42-4DDD-A883-9B6ACF2E6BEE}" sibTransId="{2F1DFFC0-9E49-47D9-BD0A-94CA95DD64C2}"/>
    <dgm:cxn modelId="{98F2B486-5959-42EF-BE0C-175A526AF158}" type="presOf" srcId="{15282FC9-2ADB-4E2E-9230-7903FFDEBA05}" destId="{5E7FEBA8-027C-4534-80BB-6418B6C73F03}" srcOrd="0" destOrd="0" presId="urn:microsoft.com/office/officeart/2005/8/layout/orgChart1"/>
    <dgm:cxn modelId="{A0AFC90B-65FD-443F-90F6-5C78BC52F042}" type="presParOf" srcId="{29D17275-0FE9-45E2-82AC-3E220BB4EF42}" destId="{8E10C307-FC09-44D1-8CF4-ECFBD08B231E}" srcOrd="0" destOrd="0" presId="urn:microsoft.com/office/officeart/2005/8/layout/orgChart1"/>
    <dgm:cxn modelId="{C7F63409-8561-4A43-94AE-8CCA2C7F2F34}" type="presParOf" srcId="{8E10C307-FC09-44D1-8CF4-ECFBD08B231E}" destId="{A6E0539A-5CFD-4A1B-A6CC-B9D1262487B3}" srcOrd="0" destOrd="0" presId="urn:microsoft.com/office/officeart/2005/8/layout/orgChart1"/>
    <dgm:cxn modelId="{20729D06-11DA-4CB9-A99B-4DE796D06AAF}" type="presParOf" srcId="{A6E0539A-5CFD-4A1B-A6CC-B9D1262487B3}" destId="{42DE850E-1554-4F26-850A-28A37ECC6F98}" srcOrd="0" destOrd="0" presId="urn:microsoft.com/office/officeart/2005/8/layout/orgChart1"/>
    <dgm:cxn modelId="{C69428A3-1C86-40F2-807C-99E149327475}" type="presParOf" srcId="{A6E0539A-5CFD-4A1B-A6CC-B9D1262487B3}" destId="{ED0C5F21-75EB-4093-AB4C-7C50D2A74295}" srcOrd="1" destOrd="0" presId="urn:microsoft.com/office/officeart/2005/8/layout/orgChart1"/>
    <dgm:cxn modelId="{838A5D75-739E-4887-9763-C477B37DB39C}" type="presParOf" srcId="{8E10C307-FC09-44D1-8CF4-ECFBD08B231E}" destId="{E0FCAB19-6732-4566-B477-CE715FCC6DB5}" srcOrd="1" destOrd="0" presId="urn:microsoft.com/office/officeart/2005/8/layout/orgChart1"/>
    <dgm:cxn modelId="{DC12BC45-214C-49E3-80F0-AF1A66BA0911}" type="presParOf" srcId="{E0FCAB19-6732-4566-B477-CE715FCC6DB5}" destId="{C0CD3681-DA35-4C09-8EFC-2236FB124BDB}" srcOrd="0" destOrd="0" presId="urn:microsoft.com/office/officeart/2005/8/layout/orgChart1"/>
    <dgm:cxn modelId="{3332BF0F-9BED-41F9-AA9A-2791819A409D}" type="presParOf" srcId="{E0FCAB19-6732-4566-B477-CE715FCC6DB5}" destId="{1C906429-3835-44A5-9034-55CDDF22F524}" srcOrd="1" destOrd="0" presId="urn:microsoft.com/office/officeart/2005/8/layout/orgChart1"/>
    <dgm:cxn modelId="{12608173-5DD5-4338-BC64-862B29DAD955}" type="presParOf" srcId="{1C906429-3835-44A5-9034-55CDDF22F524}" destId="{5B7F2F23-17C1-4E99-997D-B73B604F69C2}" srcOrd="0" destOrd="0" presId="urn:microsoft.com/office/officeart/2005/8/layout/orgChart1"/>
    <dgm:cxn modelId="{B762800F-E599-402F-90A0-CA07857B27E7}" type="presParOf" srcId="{5B7F2F23-17C1-4E99-997D-B73B604F69C2}" destId="{59B24F50-CD05-409C-998A-34FEB99B4B9A}" srcOrd="0" destOrd="0" presId="urn:microsoft.com/office/officeart/2005/8/layout/orgChart1"/>
    <dgm:cxn modelId="{ECEE33DB-3670-48CE-AFE0-B85BE6D5C48D}" type="presParOf" srcId="{5B7F2F23-17C1-4E99-997D-B73B604F69C2}" destId="{F6E9108C-9C26-4BD0-8BE4-4A539C690DDA}" srcOrd="1" destOrd="0" presId="urn:microsoft.com/office/officeart/2005/8/layout/orgChart1"/>
    <dgm:cxn modelId="{7C51F633-A9E3-4DDC-B0C7-9A36FCB15C0B}" type="presParOf" srcId="{1C906429-3835-44A5-9034-55CDDF22F524}" destId="{764CF607-9C30-4ACD-91B6-8B38226B4482}" srcOrd="1" destOrd="0" presId="urn:microsoft.com/office/officeart/2005/8/layout/orgChart1"/>
    <dgm:cxn modelId="{B86F41EE-BC77-41F3-8A48-CBB2857D3524}" type="presParOf" srcId="{764CF607-9C30-4ACD-91B6-8B38226B4482}" destId="{D1AC049F-9006-4C46-98B3-3BFA36802981}" srcOrd="0" destOrd="0" presId="urn:microsoft.com/office/officeart/2005/8/layout/orgChart1"/>
    <dgm:cxn modelId="{CFEE3E7E-21E2-445F-96FE-2E0EDBA08094}" type="presParOf" srcId="{764CF607-9C30-4ACD-91B6-8B38226B4482}" destId="{B0264F00-08B7-4DE7-8ADE-8042924AAACC}" srcOrd="1" destOrd="0" presId="urn:microsoft.com/office/officeart/2005/8/layout/orgChart1"/>
    <dgm:cxn modelId="{6259C592-971E-492E-B33B-2EF98FABECFB}" type="presParOf" srcId="{B0264F00-08B7-4DE7-8ADE-8042924AAACC}" destId="{B19874C0-D880-4674-8888-D4086200FE3B}" srcOrd="0" destOrd="0" presId="urn:microsoft.com/office/officeart/2005/8/layout/orgChart1"/>
    <dgm:cxn modelId="{0FC25C5F-72A4-42FB-ABC9-C0FE34D9FE21}" type="presParOf" srcId="{B19874C0-D880-4674-8888-D4086200FE3B}" destId="{BCE30256-6B12-4445-895F-9ECE83F250BB}" srcOrd="0" destOrd="0" presId="urn:microsoft.com/office/officeart/2005/8/layout/orgChart1"/>
    <dgm:cxn modelId="{85CCA743-1E95-4B33-8A05-760610F18F95}" type="presParOf" srcId="{B19874C0-D880-4674-8888-D4086200FE3B}" destId="{9D7A9E2D-18F3-41AE-817C-D0DFBFF626A7}" srcOrd="1" destOrd="0" presId="urn:microsoft.com/office/officeart/2005/8/layout/orgChart1"/>
    <dgm:cxn modelId="{AC33FFFD-008F-46CF-9AFD-39672EFBB630}" type="presParOf" srcId="{B0264F00-08B7-4DE7-8ADE-8042924AAACC}" destId="{35574255-319C-4F63-A328-4B90CA2CE646}" srcOrd="1" destOrd="0" presId="urn:microsoft.com/office/officeart/2005/8/layout/orgChart1"/>
    <dgm:cxn modelId="{0E3556A6-885B-44E9-9520-8B421DF9DFAF}" type="presParOf" srcId="{B0264F00-08B7-4DE7-8ADE-8042924AAACC}" destId="{4C6A9BBF-23B0-4017-83FD-4A8B71D4FD40}" srcOrd="2" destOrd="0" presId="urn:microsoft.com/office/officeart/2005/8/layout/orgChart1"/>
    <dgm:cxn modelId="{F78D94F8-BBBC-47DE-A406-DB219DBC312C}" type="presParOf" srcId="{764CF607-9C30-4ACD-91B6-8B38226B4482}" destId="{34C1D3BD-43B7-401D-BDB5-C07612D653A3}" srcOrd="2" destOrd="0" presId="urn:microsoft.com/office/officeart/2005/8/layout/orgChart1"/>
    <dgm:cxn modelId="{96A1AAE0-3323-4810-8B26-02E7D1BB161E}" type="presParOf" srcId="{764CF607-9C30-4ACD-91B6-8B38226B4482}" destId="{E77A30EA-FF35-4EB1-8253-66ED33D10859}" srcOrd="3" destOrd="0" presId="urn:microsoft.com/office/officeart/2005/8/layout/orgChart1"/>
    <dgm:cxn modelId="{C075D4F6-F06C-4A0B-89E6-38AF423C4949}" type="presParOf" srcId="{E77A30EA-FF35-4EB1-8253-66ED33D10859}" destId="{410B022A-52CF-4D05-A0C3-6CF3CFEEF224}" srcOrd="0" destOrd="0" presId="urn:microsoft.com/office/officeart/2005/8/layout/orgChart1"/>
    <dgm:cxn modelId="{315D797D-4DF8-4862-BE54-0EED870BCAF7}" type="presParOf" srcId="{410B022A-52CF-4D05-A0C3-6CF3CFEEF224}" destId="{47120E67-0245-4F15-A3EA-63BD3570DF43}" srcOrd="0" destOrd="0" presId="urn:microsoft.com/office/officeart/2005/8/layout/orgChart1"/>
    <dgm:cxn modelId="{1048E8A9-F095-45EF-8FEF-756A41A76501}" type="presParOf" srcId="{410B022A-52CF-4D05-A0C3-6CF3CFEEF224}" destId="{7EDDDB4E-E1D8-450A-A0A5-D5CE5BF140CF}" srcOrd="1" destOrd="0" presId="urn:microsoft.com/office/officeart/2005/8/layout/orgChart1"/>
    <dgm:cxn modelId="{882B887F-22EC-46A2-992D-87822A67CCED}" type="presParOf" srcId="{E77A30EA-FF35-4EB1-8253-66ED33D10859}" destId="{97F15253-E4F3-46C3-8FE8-992460CCD0A0}" srcOrd="1" destOrd="0" presId="urn:microsoft.com/office/officeart/2005/8/layout/orgChart1"/>
    <dgm:cxn modelId="{E62E22AE-DE1E-4677-B760-55B90B3ECBD2}" type="presParOf" srcId="{E77A30EA-FF35-4EB1-8253-66ED33D10859}" destId="{EC901CD5-9C3A-4307-A32D-60D8912B0366}" srcOrd="2" destOrd="0" presId="urn:microsoft.com/office/officeart/2005/8/layout/orgChart1"/>
    <dgm:cxn modelId="{256A61A7-B5AC-4CF5-AD12-BE06A6DA6517}" type="presParOf" srcId="{764CF607-9C30-4ACD-91B6-8B38226B4482}" destId="{3F995A03-49DF-4A74-9B27-CB42584B54D8}" srcOrd="4" destOrd="0" presId="urn:microsoft.com/office/officeart/2005/8/layout/orgChart1"/>
    <dgm:cxn modelId="{A97D2E9F-A85B-4B5B-B576-C0FC2E0580CA}" type="presParOf" srcId="{764CF607-9C30-4ACD-91B6-8B38226B4482}" destId="{855B82FA-97B1-4A60-9567-F06C2DFF1ED1}" srcOrd="5" destOrd="0" presId="urn:microsoft.com/office/officeart/2005/8/layout/orgChart1"/>
    <dgm:cxn modelId="{1D4FF120-4F3A-46E8-A9CA-583330B4F511}" type="presParOf" srcId="{855B82FA-97B1-4A60-9567-F06C2DFF1ED1}" destId="{5C8D04E3-3131-496F-8905-B96726541DE2}" srcOrd="0" destOrd="0" presId="urn:microsoft.com/office/officeart/2005/8/layout/orgChart1"/>
    <dgm:cxn modelId="{AF92AFAD-2DAF-4083-A610-9DB9B7218589}" type="presParOf" srcId="{5C8D04E3-3131-496F-8905-B96726541DE2}" destId="{E268B35B-5357-4342-BE0D-FB0E158E2673}" srcOrd="0" destOrd="0" presId="urn:microsoft.com/office/officeart/2005/8/layout/orgChart1"/>
    <dgm:cxn modelId="{041E14C7-028A-47B8-8784-6C3B28858D10}" type="presParOf" srcId="{5C8D04E3-3131-496F-8905-B96726541DE2}" destId="{5CD93C14-2876-4090-ACB5-9CA8176C9895}" srcOrd="1" destOrd="0" presId="urn:microsoft.com/office/officeart/2005/8/layout/orgChart1"/>
    <dgm:cxn modelId="{1DDF0CF5-4D2A-4BC6-82E5-AF6E175B99BA}" type="presParOf" srcId="{855B82FA-97B1-4A60-9567-F06C2DFF1ED1}" destId="{DC2CFF3F-DA45-4A35-A24A-EF2A776E101A}" srcOrd="1" destOrd="0" presId="urn:microsoft.com/office/officeart/2005/8/layout/orgChart1"/>
    <dgm:cxn modelId="{6BAD1D25-9DFB-473A-8058-640F00FA6106}" type="presParOf" srcId="{855B82FA-97B1-4A60-9567-F06C2DFF1ED1}" destId="{7A438447-451A-4800-B5CB-0BA2689E3954}" srcOrd="2" destOrd="0" presId="urn:microsoft.com/office/officeart/2005/8/layout/orgChart1"/>
    <dgm:cxn modelId="{0EB5F0DD-6E0F-4B03-826A-4146C96B958C}" type="presParOf" srcId="{1C906429-3835-44A5-9034-55CDDF22F524}" destId="{6521DC66-7230-471C-BC00-4FE8FE125143}" srcOrd="2" destOrd="0" presId="urn:microsoft.com/office/officeart/2005/8/layout/orgChart1"/>
    <dgm:cxn modelId="{EE197482-4BF0-4DF8-B8A8-726EAC915BA8}" type="presParOf" srcId="{E0FCAB19-6732-4566-B477-CE715FCC6DB5}" destId="{341DB552-5E16-4330-A56B-E59E8CCFE17D}" srcOrd="2" destOrd="0" presId="urn:microsoft.com/office/officeart/2005/8/layout/orgChart1"/>
    <dgm:cxn modelId="{0FE40E1B-6F41-4FB6-8CC3-48B4989F757D}" type="presParOf" srcId="{E0FCAB19-6732-4566-B477-CE715FCC6DB5}" destId="{40AB7A1E-0704-4975-BD24-91D9E14999DF}" srcOrd="3" destOrd="0" presId="urn:microsoft.com/office/officeart/2005/8/layout/orgChart1"/>
    <dgm:cxn modelId="{1DE45948-CE23-41F7-93CE-277AB4C6B8AF}" type="presParOf" srcId="{40AB7A1E-0704-4975-BD24-91D9E14999DF}" destId="{F0128FDB-EC4F-41FE-AF65-3B3A9F3DF22A}" srcOrd="0" destOrd="0" presId="urn:microsoft.com/office/officeart/2005/8/layout/orgChart1"/>
    <dgm:cxn modelId="{4D73AF2F-532E-4FF1-96B0-2DF9D0BF8ABD}" type="presParOf" srcId="{F0128FDB-EC4F-41FE-AF65-3B3A9F3DF22A}" destId="{F6475D7D-8D65-42EA-8115-3B64ADAEF513}" srcOrd="0" destOrd="0" presId="urn:microsoft.com/office/officeart/2005/8/layout/orgChart1"/>
    <dgm:cxn modelId="{85AB0251-BDF8-489E-AA05-0A5A4B42DA0B}" type="presParOf" srcId="{F0128FDB-EC4F-41FE-AF65-3B3A9F3DF22A}" destId="{56762854-3E63-448F-8F5D-5FD964C53F11}" srcOrd="1" destOrd="0" presId="urn:microsoft.com/office/officeart/2005/8/layout/orgChart1"/>
    <dgm:cxn modelId="{6E12CCCD-75C3-408A-8EF9-E74E0FE06915}" type="presParOf" srcId="{40AB7A1E-0704-4975-BD24-91D9E14999DF}" destId="{594FA671-7E65-4C16-99BB-34C6131F0F1D}" srcOrd="1" destOrd="0" presId="urn:microsoft.com/office/officeart/2005/8/layout/orgChart1"/>
    <dgm:cxn modelId="{A561F5B9-5298-4955-A4B8-ECFBEF2DBCB7}" type="presParOf" srcId="{594FA671-7E65-4C16-99BB-34C6131F0F1D}" destId="{5E7FEBA8-027C-4534-80BB-6418B6C73F03}" srcOrd="0" destOrd="0" presId="urn:microsoft.com/office/officeart/2005/8/layout/orgChart1"/>
    <dgm:cxn modelId="{17BC4C3D-1BE8-48B3-ACDD-A70655DE0E13}" type="presParOf" srcId="{594FA671-7E65-4C16-99BB-34C6131F0F1D}" destId="{09FF5990-7AD1-4861-8226-11BA55334002}" srcOrd="1" destOrd="0" presId="urn:microsoft.com/office/officeart/2005/8/layout/orgChart1"/>
    <dgm:cxn modelId="{865275AE-3215-431C-B243-EBC745A959AE}" type="presParOf" srcId="{09FF5990-7AD1-4861-8226-11BA55334002}" destId="{645C35FC-8B4B-4CD5-9DAB-ABC5F69E89C6}" srcOrd="0" destOrd="0" presId="urn:microsoft.com/office/officeart/2005/8/layout/orgChart1"/>
    <dgm:cxn modelId="{D9A22AEB-3EC6-44B2-B904-6CD382720280}" type="presParOf" srcId="{645C35FC-8B4B-4CD5-9DAB-ABC5F69E89C6}" destId="{37B5A3BA-7ABE-44F3-9C4B-7195A55ACA28}" srcOrd="0" destOrd="0" presId="urn:microsoft.com/office/officeart/2005/8/layout/orgChart1"/>
    <dgm:cxn modelId="{68ED52EC-76B1-43AA-9743-F529983E48AA}" type="presParOf" srcId="{645C35FC-8B4B-4CD5-9DAB-ABC5F69E89C6}" destId="{311597C3-76C6-44C6-AB8B-D497A70078FB}" srcOrd="1" destOrd="0" presId="urn:microsoft.com/office/officeart/2005/8/layout/orgChart1"/>
    <dgm:cxn modelId="{0725E1A8-8914-43A5-8635-C04D9C1024DC}" type="presParOf" srcId="{09FF5990-7AD1-4861-8226-11BA55334002}" destId="{354DE10A-47C3-47BC-918D-67E509EE9D97}" srcOrd="1" destOrd="0" presId="urn:microsoft.com/office/officeart/2005/8/layout/orgChart1"/>
    <dgm:cxn modelId="{9A407C5D-815B-43D3-8142-AF6CE0077E15}" type="presParOf" srcId="{09FF5990-7AD1-4861-8226-11BA55334002}" destId="{D84FF8C0-A368-410D-9E2E-8EA2FF0BE567}" srcOrd="2" destOrd="0" presId="urn:microsoft.com/office/officeart/2005/8/layout/orgChart1"/>
    <dgm:cxn modelId="{3F33A3C7-9DC2-4B3C-B261-63E48BBD781B}" type="presParOf" srcId="{594FA671-7E65-4C16-99BB-34C6131F0F1D}" destId="{7EF22600-ADB1-483F-9923-56534D3EAFB1}" srcOrd="2" destOrd="0" presId="urn:microsoft.com/office/officeart/2005/8/layout/orgChart1"/>
    <dgm:cxn modelId="{C37F167F-FBE1-49CD-A5EF-630B9643F9A1}" type="presParOf" srcId="{594FA671-7E65-4C16-99BB-34C6131F0F1D}" destId="{6EBEADA4-B374-4576-970A-112E89FB8098}" srcOrd="3" destOrd="0" presId="urn:microsoft.com/office/officeart/2005/8/layout/orgChart1"/>
    <dgm:cxn modelId="{1D92ADC8-6B77-4CE5-B7DA-41D33AA6E695}" type="presParOf" srcId="{6EBEADA4-B374-4576-970A-112E89FB8098}" destId="{6A4BDD78-6043-4CF7-B491-E3510E7F07DB}" srcOrd="0" destOrd="0" presId="urn:microsoft.com/office/officeart/2005/8/layout/orgChart1"/>
    <dgm:cxn modelId="{8E1A9404-0B42-4A4B-B725-3589510C1AC3}" type="presParOf" srcId="{6A4BDD78-6043-4CF7-B491-E3510E7F07DB}" destId="{A78AA143-019A-4456-8E7C-6D8B0D5EC9D5}" srcOrd="0" destOrd="0" presId="urn:microsoft.com/office/officeart/2005/8/layout/orgChart1"/>
    <dgm:cxn modelId="{7A950FD0-3FEF-4B5A-9D85-3B3C577F3026}" type="presParOf" srcId="{6A4BDD78-6043-4CF7-B491-E3510E7F07DB}" destId="{EB5A7B47-33B4-4E93-BE65-08E4C15CB0C1}" srcOrd="1" destOrd="0" presId="urn:microsoft.com/office/officeart/2005/8/layout/orgChart1"/>
    <dgm:cxn modelId="{ABAE7F22-3FB8-4D6E-9A38-C21E9233A70A}" type="presParOf" srcId="{6EBEADA4-B374-4576-970A-112E89FB8098}" destId="{85190542-FAB0-4653-931B-EE7E46881210}" srcOrd="1" destOrd="0" presId="urn:microsoft.com/office/officeart/2005/8/layout/orgChart1"/>
    <dgm:cxn modelId="{F9608205-8932-4F3F-89A1-F60A3BB2EDE2}" type="presParOf" srcId="{6EBEADA4-B374-4576-970A-112E89FB8098}" destId="{3866D9FE-7DDD-461E-8D15-3AB2E697C00F}" srcOrd="2" destOrd="0" presId="urn:microsoft.com/office/officeart/2005/8/layout/orgChart1"/>
    <dgm:cxn modelId="{A617C96D-03EF-425A-9EB4-29A09FF232AA}" type="presParOf" srcId="{40AB7A1E-0704-4975-BD24-91D9E14999DF}" destId="{2DC4CEBA-6C1F-4178-9408-276C0910AEE9}" srcOrd="2" destOrd="0" presId="urn:microsoft.com/office/officeart/2005/8/layout/orgChart1"/>
    <dgm:cxn modelId="{FCAC2317-A5B9-4070-AFF1-F45CFE342056}" type="presParOf" srcId="{8E10C307-FC09-44D1-8CF4-ECFBD08B231E}" destId="{7ADC6526-6798-4A6E-B51C-2C20E858E5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C387ED-65C7-43D7-9543-612F4037F0CF}" type="datetimeFigureOut">
              <a:rPr lang="zh-TW" altLang="en-US"/>
              <a:pPr>
                <a:defRPr/>
              </a:pPr>
              <a:t>2016/5/30</a:t>
            </a:fld>
            <a:endParaRPr lang="en-US" altLang="zh-TW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308C29-12CC-498D-8DD2-8364F82B507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F8F3782-DF5D-4242-B48E-6A5F65A6BA11}" type="datetimeFigureOut">
              <a:rPr lang="zh-TW" altLang="en-US"/>
              <a:pPr>
                <a:defRPr/>
              </a:pPr>
              <a:t>2016/5/30</a:t>
            </a:fld>
            <a:endParaRPr lang="en-US" altLang="zh-TW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931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714875"/>
            <a:ext cx="533241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D4DE2A0-779A-4548-B7B6-CF98E87D20D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41107-FC7F-47DA-9869-0F4AD29F2737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56911-CC70-448C-B171-BF5EBFD7C5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63263-BD3E-4CA1-A576-568239859960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792F8-9785-4BF0-9735-37E009D125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5CEE6-3C9F-4654-9EA1-E1A854892522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9E07A-FDDB-4E60-9D00-F278A6D6B9A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B7C17-874F-42B9-BA40-6D5EFC761273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2A85C-9E46-4B90-AA33-61CF0C7BC9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49528-7AA3-4DB7-A97F-C18A26E5D3E9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9AF23-3029-4B93-A43C-646CE03DB9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D7B46-A472-4FD0-811B-DD67CF4B9D60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9B9B1-BE21-476F-B180-BF5DE35376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E15C1-EEC9-42C4-8CC8-E8D7FAEBD331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6B4E8-FE46-4CA7-A253-6F09BB3624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7576D-9288-4968-B5D4-2121B49F48D0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6F74F-5C77-4BFD-ACED-4A6EDB5241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606FB-A4BC-4CB4-A040-63137FBA47EF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0CFEB-21ED-46CD-9CB4-51ACF97666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E6DC7-335C-4AF0-B22E-A046B4BEEB46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C1D57-D1A5-4596-97E3-2F78278E6D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C3EB2-499F-4C9F-B2A9-8B047A992EB6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3C3D2-B754-456A-93D3-BB34B1E657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450B8A-833F-485A-9DCF-01254EE10887}" type="datetimeFigureOut">
              <a:rPr lang="zh-TW" altLang="en-US"/>
              <a:pPr>
                <a:defRPr/>
              </a:pPr>
              <a:t>2016/5/30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C22B5EB-E56F-4613-B7D4-3124E7E202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/>
          </p:cNvSpPr>
          <p:nvPr>
            <p:ph type="ctrTitle"/>
          </p:nvPr>
        </p:nvSpPr>
        <p:spPr>
          <a:xfrm>
            <a:off x="684213" y="18446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zh-TW" sz="3600" b="1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3600" b="1" smtClean="0">
                <a:latin typeface="微軟正黑體" pitchFamily="34" charset="-120"/>
                <a:ea typeface="微軟正黑體" pitchFamily="34" charset="-120"/>
              </a:rPr>
              <a:t>學年度國小學生國語學力檢測 </a:t>
            </a:r>
            <a:r>
              <a:rPr lang="en-US" altLang="zh-TW" sz="36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3600" b="1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362" name="Rectangle 5"/>
          <p:cNvSpPr>
            <a:spLocks noGrp="1"/>
          </p:cNvSpPr>
          <p:nvPr>
            <p:ph type="subTitle" idx="1"/>
          </p:nvPr>
        </p:nvSpPr>
        <p:spPr>
          <a:xfrm>
            <a:off x="1403350" y="3429000"/>
            <a:ext cx="6400800" cy="2447925"/>
          </a:xfrm>
        </p:spPr>
        <p:txBody>
          <a:bodyPr/>
          <a:lstStyle/>
          <a:p>
            <a:pPr eaLnBrk="1" hangingPunct="1"/>
            <a:r>
              <a:rPr lang="zh-TW" altLang="en-US" sz="4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試題分析診斷及補救教學</a:t>
            </a:r>
            <a:br>
              <a:rPr lang="zh-TW" altLang="en-US" sz="4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105/5/30</a:t>
            </a:r>
          </a:p>
          <a:p>
            <a:pPr eaLnBrk="1" hangingPunct="1"/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18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大崙國小 曾南薰   </a:t>
            </a:r>
            <a:r>
              <a:rPr lang="zh-TW" altLang="en-US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endParaRPr lang="zh-TW" altLang="en-US" sz="2400" b="1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1763713" y="4076700"/>
            <a:ext cx="5616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54276" name="Picture 3" descr="D:\MY Documents\Pictures\gram_sex.png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260350"/>
            <a:ext cx="8280400" cy="61928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D:\MY Documents\Pictures\gram_q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04813"/>
            <a:ext cx="813593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Oval 4"/>
          <p:cNvSpPr>
            <a:spLocks noChangeArrowheads="1"/>
          </p:cNvSpPr>
          <p:nvPr/>
        </p:nvSpPr>
        <p:spPr bwMode="auto">
          <a:xfrm>
            <a:off x="1619250" y="3933825"/>
            <a:ext cx="576263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07" name="Oval 4"/>
          <p:cNvSpPr>
            <a:spLocks noChangeArrowheads="1"/>
          </p:cNvSpPr>
          <p:nvPr/>
        </p:nvSpPr>
        <p:spPr bwMode="auto">
          <a:xfrm>
            <a:off x="2555875" y="3860800"/>
            <a:ext cx="647700" cy="5032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6300788" y="4076700"/>
            <a:ext cx="647700" cy="5032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7667625" y="4149725"/>
            <a:ext cx="649288" cy="5032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4932363" y="4221163"/>
            <a:ext cx="647700" cy="5032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 idx="4294967295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答對率高的題目</a:t>
            </a:r>
          </a:p>
        </p:txBody>
      </p:sp>
      <p:graphicFrame>
        <p:nvGraphicFramePr>
          <p:cNvPr id="52242" name="Group 18"/>
          <p:cNvGraphicFramePr>
            <a:graphicFrameLocks noGrp="1"/>
          </p:cNvGraphicFramePr>
          <p:nvPr>
            <p:ph idx="4294967295"/>
          </p:nvPr>
        </p:nvGraphicFramePr>
        <p:xfrm>
          <a:off x="468313" y="1268413"/>
          <a:ext cx="8229600" cy="5113337"/>
        </p:xfrm>
        <a:graphic>
          <a:graphicData uri="http://schemas.openxmlformats.org/drawingml/2006/table">
            <a:tbl>
              <a:tblPr/>
              <a:tblGrid>
                <a:gridCol w="874712"/>
                <a:gridCol w="1008063"/>
                <a:gridCol w="6346825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答案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3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小明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每次都不寫作業，老師對他說：「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你真是讓我</a:t>
                      </a:r>
                      <a:r>
                        <a:rPr kumimoji="0" lang="zh-TW" alt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頭痛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呀！」意思是：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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老師感冒了，頭很痛。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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小明不寫作業，老師不知道怎麼辦才好。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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小明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因為頭痛才不寫作業。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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老師碰到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小明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，頭就會痛。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 1"/>
          <p:cNvSpPr>
            <a:spLocks noGrp="1"/>
          </p:cNvSpPr>
          <p:nvPr>
            <p:ph type="title" idx="4294967295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答對率高的題目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>
            <p:ph idx="4294967295"/>
          </p:nvPr>
        </p:nvGraphicFramePr>
        <p:xfrm>
          <a:off x="468313" y="1268413"/>
          <a:ext cx="8229600" cy="5113337"/>
        </p:xfrm>
        <a:graphic>
          <a:graphicData uri="http://schemas.openxmlformats.org/drawingml/2006/table">
            <a:tbl>
              <a:tblPr/>
              <a:tblGrid>
                <a:gridCol w="874712"/>
                <a:gridCol w="1008063"/>
                <a:gridCol w="6346825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答案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3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  有朋自遠方來     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文章出處：網路文章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不久以前，我的</a:t>
                      </a:r>
                      <a:r>
                        <a:rPr kumimoji="0" lang="zh-TW" alt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英國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朋友</a:t>
                      </a:r>
                      <a:r>
                        <a:rPr kumimoji="0" lang="zh-TW" alt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波特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先生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來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灣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旅遊，順道來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竹南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找我。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本文標題「有朋自遠方來」，「朋」是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指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波特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先生，那「遠方」是指？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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臺灣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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美國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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英國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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竹南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答對率低的題目</a:t>
            </a:r>
          </a:p>
        </p:txBody>
      </p:sp>
      <p:graphicFrame>
        <p:nvGraphicFramePr>
          <p:cNvPr id="22546" name="Group 1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71988"/>
        </p:xfrm>
        <a:graphic>
          <a:graphicData uri="http://schemas.openxmlformats.org/drawingml/2006/table">
            <a:tbl>
              <a:tblPr/>
              <a:tblGrid>
                <a:gridCol w="874713"/>
                <a:gridCol w="1008062"/>
                <a:gridCol w="6346825"/>
              </a:tblGrid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答案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「一隻黑面琵鷺被漁網纏住，引發生態及動物保育人士的</a:t>
                      </a: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□□</a:t>
                      </a:r>
                      <a:r>
                        <a:rPr kumimoji="0" lang="zh-TW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。」</a:t>
                      </a: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□□</a:t>
                      </a:r>
                      <a:r>
                        <a:rPr kumimoji="0" lang="zh-TW" altLang="zh-TW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不適合</a:t>
                      </a:r>
                      <a:r>
                        <a:rPr kumimoji="0" lang="zh-TW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填入哪個</a:t>
                      </a: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0" lang="zh-TW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選項？</a:t>
                      </a: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endParaRPr kumimoji="0" lang="zh-TW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</a:t>
                      </a:r>
                      <a:r>
                        <a:rPr kumimoji="0" lang="zh-TW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憂慮  </a:t>
                      </a:r>
                      <a:r>
                        <a:rPr kumimoji="0" lang="en-US" altLang="zh-TW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</a:t>
                      </a:r>
                      <a:r>
                        <a:rPr kumimoji="0" lang="zh-TW" altLang="zh-TW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擔心  </a:t>
                      </a:r>
                      <a:r>
                        <a:rPr kumimoji="0" lang="en-US" altLang="zh-TW" sz="3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</a:t>
                      </a:r>
                      <a:r>
                        <a:rPr kumimoji="0" lang="zh-TW" altLang="zh-TW" sz="3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疑心  </a:t>
                      </a: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</a:t>
                      </a:r>
                      <a:r>
                        <a:rPr kumimoji="0" lang="zh-TW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憂心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/>
          <p:cNvSpPr>
            <a:spLocks noGrp="1"/>
          </p:cNvSpPr>
          <p:nvPr>
            <p:ph type="title" idx="4294967295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答對率低的題目</a:t>
            </a:r>
          </a:p>
        </p:txBody>
      </p:sp>
      <p:graphicFrame>
        <p:nvGraphicFramePr>
          <p:cNvPr id="53270" name="Group 22"/>
          <p:cNvGraphicFramePr>
            <a:graphicFrameLocks noGrp="1"/>
          </p:cNvGraphicFramePr>
          <p:nvPr>
            <p:ph idx="4294967295"/>
          </p:nvPr>
        </p:nvGraphicFramePr>
        <p:xfrm>
          <a:off x="611188" y="981075"/>
          <a:ext cx="8229600" cy="5538788"/>
        </p:xfrm>
        <a:graphic>
          <a:graphicData uri="http://schemas.openxmlformats.org/drawingml/2006/table">
            <a:tbl>
              <a:tblPr/>
              <a:tblGrid>
                <a:gridCol w="874712"/>
                <a:gridCol w="1008063"/>
                <a:gridCol w="6346825"/>
              </a:tblGrid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答案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「</a:t>
                      </a:r>
                      <a:r>
                        <a:rPr kumimoji="0" lang="zh-TW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假使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花園的玫瑰花開了，我就能送你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一些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花。」下列哪個選項符合句子的意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思？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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花園的玫瑰花已經盛開了。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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我已經將玫瑰花送給你。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</a:t>
                      </a:r>
                      <a:r>
                        <a:rPr kumimoji="0" lang="zh-TW" alt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玫瑰花還沒開，所以我還不能送你。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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我送妳的玫瑰花已經開了。</a:t>
                      </a:r>
                      <a:endParaRPr kumimoji="0" lang="zh-TW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答對率低的題目</a:t>
            </a:r>
            <a:endParaRPr lang="zh-TW" altLang="en-US" b="1" smtClean="0"/>
          </a:p>
        </p:txBody>
      </p:sp>
      <p:graphicFrame>
        <p:nvGraphicFramePr>
          <p:cNvPr id="23569" name="Group 17"/>
          <p:cNvGraphicFramePr>
            <a:graphicFrameLocks noGrp="1"/>
          </p:cNvGraphicFramePr>
          <p:nvPr>
            <p:ph idx="1"/>
          </p:nvPr>
        </p:nvGraphicFramePr>
        <p:xfrm>
          <a:off x="468313" y="1268413"/>
          <a:ext cx="8229600" cy="6583362"/>
        </p:xfrm>
        <a:graphic>
          <a:graphicData uri="http://schemas.openxmlformats.org/drawingml/2006/table">
            <a:tbl>
              <a:tblPr/>
              <a:tblGrid>
                <a:gridCol w="874712"/>
                <a:gridCol w="1008063"/>
                <a:gridCol w="6346825"/>
              </a:tblGrid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答案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218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23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波特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先生說：「</a:t>
                      </a:r>
                      <a:r>
                        <a:rPr kumimoji="0" lang="zh-TW" altLang="zh-TW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臺灣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的小吃很有特色，夜市裡應有盡有。」句中的「</a:t>
                      </a:r>
                      <a:r>
                        <a:rPr kumimoji="0" lang="zh-TW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應有盡有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」是指什麼呢？</a:t>
                      </a:r>
                      <a:endParaRPr kumimoji="0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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夜市裡的</a:t>
                      </a:r>
                      <a:r>
                        <a:rPr kumimoji="0" lang="zh-TW" altLang="zh-TW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台灣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小吃樣樣都很奇怪。</a:t>
                      </a: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endParaRPr kumimoji="0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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夜市裡的</a:t>
                      </a:r>
                      <a:r>
                        <a:rPr kumimoji="0" lang="zh-TW" altLang="zh-TW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台灣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小吃每個都很有名。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0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</a:t>
                      </a:r>
                      <a:r>
                        <a:rPr kumimoji="0" lang="zh-TW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夜市裡的</a:t>
                      </a:r>
                      <a:r>
                        <a:rPr kumimoji="0" lang="zh-TW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台灣</a:t>
                      </a:r>
                      <a:r>
                        <a:rPr kumimoji="0" lang="zh-TW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小吃通通都很美味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0" lang="en-US" altLang="zh-TW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</a:t>
                      </a:r>
                      <a:r>
                        <a:rPr kumimoji="0" lang="zh-TW" altLang="zh-TW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夜市裡的台灣小吃內容包羅萬象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答對率低的題目</a:t>
            </a:r>
            <a:endParaRPr lang="zh-TW" altLang="en-US" b="1" smtClean="0"/>
          </a:p>
        </p:txBody>
      </p:sp>
      <p:graphicFrame>
        <p:nvGraphicFramePr>
          <p:cNvPr id="24595" name="Group 19"/>
          <p:cNvGraphicFramePr>
            <a:graphicFrameLocks noGrp="1"/>
          </p:cNvGraphicFramePr>
          <p:nvPr>
            <p:ph idx="1"/>
          </p:nvPr>
        </p:nvGraphicFramePr>
        <p:xfrm>
          <a:off x="468313" y="1268413"/>
          <a:ext cx="8229600" cy="5151437"/>
        </p:xfrm>
        <a:graphic>
          <a:graphicData uri="http://schemas.openxmlformats.org/drawingml/2006/table">
            <a:tbl>
              <a:tblPr/>
              <a:tblGrid>
                <a:gridCol w="946150"/>
                <a:gridCol w="1008062"/>
                <a:gridCol w="62753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答案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3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30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3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獅子和黃鼠狼</a:t>
                      </a: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文章出處：改寫自網路文章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下列哪一個詞語</a:t>
                      </a:r>
                      <a:r>
                        <a:rPr kumimoji="0" lang="zh-TW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不適合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形容故事中的黃鼠狼？</a:t>
                      </a:r>
                      <a:endParaRPr kumimoji="0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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聰明機靈。</a:t>
                      </a: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   </a:t>
                      </a:r>
                      <a:endParaRPr kumimoji="0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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小心翼翼。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</a:t>
                      </a:r>
                      <a:r>
                        <a:rPr kumimoji="0" lang="zh-TW" altLang="zh-TW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守株待兔</a:t>
                      </a:r>
                      <a:r>
                        <a:rPr kumimoji="0" lang="zh-TW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</a:t>
                      </a:r>
                      <a:r>
                        <a:rPr kumimoji="0" lang="zh-TW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因小見大。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答對率低的題目</a:t>
            </a:r>
            <a:endParaRPr lang="zh-TW" altLang="en-US" smtClean="0"/>
          </a:p>
        </p:txBody>
      </p:sp>
      <p:graphicFrame>
        <p:nvGraphicFramePr>
          <p:cNvPr id="25640" name="Group 40"/>
          <p:cNvGraphicFramePr>
            <a:graphicFrameLocks noGrp="1"/>
          </p:cNvGraphicFramePr>
          <p:nvPr>
            <p:ph idx="1"/>
          </p:nvPr>
        </p:nvGraphicFramePr>
        <p:xfrm>
          <a:off x="395288" y="981075"/>
          <a:ext cx="8229600" cy="7650163"/>
        </p:xfrm>
        <a:graphic>
          <a:graphicData uri="http://schemas.openxmlformats.org/drawingml/2006/table">
            <a:tbl>
              <a:tblPr/>
              <a:tblGrid>
                <a:gridCol w="946150"/>
                <a:gridCol w="936625"/>
                <a:gridCol w="6346825"/>
              </a:tblGrid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答案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670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3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1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校慶活動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</a:t>
                      </a: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今年，</a:t>
                      </a:r>
                      <a:r>
                        <a:rPr kumimoji="0" lang="zh-TW" altLang="zh-TW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嘉義</a:t>
                      </a: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國小歡慶建校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100</a:t>
                      </a: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週年，學校舉辦溫馨感恩的校慶系列活動，邀請昔日的師長、畢業校友們回到學校，共同慶祝百週年生日慶典。</a:t>
                      </a:r>
                      <a:endParaRPr kumimoji="0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下面是校慶系列活動流程表：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656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嘉義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國小校慶活動的「藝文展覽」從哪一天開始展出呢？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</a:t>
                      </a:r>
                      <a:r>
                        <a:rPr kumimoji="0" lang="en-US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105</a:t>
                      </a:r>
                      <a:r>
                        <a:rPr kumimoji="0" lang="zh-TW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en-US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r>
                        <a:rPr kumimoji="0" lang="zh-TW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22</a:t>
                      </a:r>
                      <a:r>
                        <a:rPr kumimoji="0" lang="zh-TW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r>
                        <a:rPr kumimoji="0" lang="en-US" altLang="zh-TW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0" lang="zh-TW" alt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endParaRPr kumimoji="0" lang="en-US" altLang="zh-TW" sz="2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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105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26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endParaRPr kumimoji="0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</a:t>
                      </a: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100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22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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100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26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268538" y="3141663"/>
          <a:ext cx="6096000" cy="107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996280"/>
                <a:gridCol w="2520280"/>
                <a:gridCol w="1055440"/>
              </a:tblGrid>
              <a:tr h="250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日 期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時 間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活動主題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地 點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10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3</a:t>
                      </a: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月</a:t>
                      </a:r>
                      <a:r>
                        <a:rPr lang="en-US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22-26</a:t>
                      </a: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日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藝文展覽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8:00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～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16:00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百年校史老舊照片展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大禮堂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052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典範校友書畫展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微軟正黑體" pitchFamily="34" charset="-120"/>
                          <a:ea typeface="微軟正黑體" pitchFamily="34" charset="-120"/>
                          <a:cs typeface="DFKaiShu-SB-Estd-BF"/>
                        </a:rPr>
                        <a:t>圖書館</a:t>
                      </a:r>
                      <a:endParaRPr lang="zh-TW" sz="20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標題 1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有爭議的題目</a:t>
            </a:r>
            <a:endParaRPr lang="zh-TW" altLang="en-US" b="1" smtClean="0"/>
          </a:p>
        </p:txBody>
      </p:sp>
      <p:graphicFrame>
        <p:nvGraphicFramePr>
          <p:cNvPr id="70673" name="Group 17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29600" cy="5149850"/>
        </p:xfrm>
        <a:graphic>
          <a:graphicData uri="http://schemas.openxmlformats.org/drawingml/2006/table">
            <a:tbl>
              <a:tblPr/>
              <a:tblGrid>
                <a:gridCol w="946150"/>
                <a:gridCol w="1008063"/>
                <a:gridCol w="62753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答案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題目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3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3</a:t>
                      </a:r>
                      <a:endParaRPr kumimoji="0" lang="zh-TW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哪一組「 」裡的字注音相同？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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「調」皮、曲「調」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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「露」面、「露」出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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「挑」戰、「挑」選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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「盛」裝、「盛」飯</a:t>
                      </a:r>
                      <a:endParaRPr kumimoji="0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課文本位閱讀理解學 初階研習  僑平國小</a:t>
            </a:r>
            <a:r>
              <a:rPr lang="en-US" altLang="zh-TW" smtClean="0"/>
              <a:t>5/7</a:t>
            </a:r>
            <a:endParaRPr lang="zh-TW" altLang="en-US"/>
          </a:p>
        </p:txBody>
      </p:sp>
      <p:sp>
        <p:nvSpPr>
          <p:cNvPr id="16387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/>
          <a:srcRect l="50841" t="37352" r="10284" b="9363"/>
          <a:stretch>
            <a:fillRect/>
          </a:stretch>
        </p:blipFill>
        <p:spPr bwMode="auto">
          <a:xfrm>
            <a:off x="357188" y="0"/>
            <a:ext cx="8572500" cy="660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3286125" y="1571625"/>
            <a:ext cx="1285875" cy="41433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>
          <a:xfrm>
            <a:off x="611188" y="549275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b="1" smtClean="0">
                <a:solidFill>
                  <a:srgbClr val="7D891D"/>
                </a:solidFill>
                <a:latin typeface="微軟正黑體" pitchFamily="34" charset="-120"/>
                <a:ea typeface="微軟正黑體" pitchFamily="34" charset="-120"/>
                <a:cs typeface="Adobe 繁黑體 Std B"/>
              </a:rPr>
              <a:t>閱讀教學</a:t>
            </a:r>
            <a:r>
              <a:rPr lang="en-US" altLang="zh-TW" b="1" smtClean="0">
                <a:solidFill>
                  <a:srgbClr val="7D891D"/>
                </a:solidFill>
                <a:latin typeface="微軟正黑體" pitchFamily="34" charset="-120"/>
                <a:ea typeface="微軟正黑體" pitchFamily="34" charset="-120"/>
                <a:cs typeface="Adobe 繁黑體 Std B"/>
              </a:rPr>
              <a:t>    </a:t>
            </a:r>
            <a:endParaRPr lang="en-US" altLang="zh-TW" b="1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Adobe 繁黑體 Std B"/>
            </a:endParaRPr>
          </a:p>
        </p:txBody>
      </p:sp>
      <p:sp>
        <p:nvSpPr>
          <p:cNvPr id="59395" name="Rectangle 3"/>
          <p:cNvSpPr>
            <a:spLocks noGrp="1"/>
          </p:cNvSpPr>
          <p:nvPr>
            <p:ph type="body" idx="4294967295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第一階段</a:t>
            </a:r>
            <a:r>
              <a:rPr lang="en-US" altLang="zh-TW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學習如何閱讀</a:t>
            </a:r>
            <a:endParaRPr lang="en-US" altLang="zh-TW" sz="3600" smtClean="0">
              <a:solidFill>
                <a:srgbClr val="316886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b="1" smtClean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形音對應</a:t>
            </a:r>
            <a:endParaRPr lang="en-US" altLang="zh-TW" sz="2400" b="1" smtClean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b="1" smtClean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詞意理解</a:t>
            </a:r>
            <a:endParaRPr lang="en-US" altLang="zh-TW" sz="2400" b="1" smtClean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b="1" smtClean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句意理解</a:t>
            </a:r>
            <a:endParaRPr lang="en-US" altLang="zh-TW" sz="2400" b="1" smtClean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第二階段</a:t>
            </a:r>
            <a:r>
              <a:rPr lang="en-US" altLang="zh-TW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透過閱讀學習新知</a:t>
            </a:r>
            <a:endParaRPr lang="en-US" altLang="zh-TW" sz="3600" smtClean="0">
              <a:solidFill>
                <a:srgbClr val="316886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故事體</a:t>
            </a:r>
            <a:endParaRPr lang="en-US" altLang="zh-TW" sz="2400" b="1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應用文</a:t>
            </a:r>
            <a:endParaRPr lang="en-US" altLang="zh-TW" sz="2400" b="1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說明文</a:t>
            </a:r>
            <a:endParaRPr lang="en-US" altLang="zh-TW" sz="2400" b="1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記敘文</a:t>
            </a:r>
            <a:endParaRPr lang="en-US" altLang="zh-TW" sz="2400" b="1" smtClean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     </a:t>
            </a:r>
            <a:endParaRPr lang="zh-TW" altLang="en-US" sz="2400" b="1" smtClean="0">
              <a:solidFill>
                <a:srgbClr val="316886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800" b="1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群組 41"/>
          <p:cNvGrpSpPr>
            <a:grpSpLocks/>
          </p:cNvGrpSpPr>
          <p:nvPr/>
        </p:nvGrpSpPr>
        <p:grpSpPr bwMode="auto">
          <a:xfrm>
            <a:off x="-12700" y="-12700"/>
            <a:ext cx="8940800" cy="6870700"/>
            <a:chOff x="24586" y="-272526"/>
            <a:chExt cx="8939902" cy="6869878"/>
          </a:xfrm>
        </p:grpSpPr>
        <p:sp>
          <p:nvSpPr>
            <p:cNvPr id="37" name="向上箭號圖說文字 36"/>
            <p:cNvSpPr/>
            <p:nvPr/>
          </p:nvSpPr>
          <p:spPr>
            <a:xfrm>
              <a:off x="432533" y="2397330"/>
              <a:ext cx="8460525" cy="4200022"/>
            </a:xfrm>
            <a:prstGeom prst="upArrowCallou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2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13487" y="3964005"/>
              <a:ext cx="3168332" cy="97619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識字教學</a:t>
              </a:r>
              <a:endParaRPr kumimoji="0" lang="en-US" altLang="zh-TW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部件識字、組字規則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540472" y="5459251"/>
              <a:ext cx="3131822" cy="104127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詞彙教學</a:t>
              </a:r>
              <a:endParaRPr kumimoji="0" lang="en-US" altLang="zh-TW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擴展詞彙、由文推詞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5605675" y="3964005"/>
              <a:ext cx="3131823" cy="2536521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28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" name="圓角矩形 13"/>
            <p:cNvSpPr/>
            <p:nvPr/>
          </p:nvSpPr>
          <p:spPr>
            <a:xfrm>
              <a:off x="6005685" y="4614802"/>
              <a:ext cx="2331804" cy="1722231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預測</a:t>
              </a:r>
              <a:endParaRPr kumimoji="0" lang="en-US" altLang="zh-TW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課文大意</a:t>
              </a:r>
              <a:endParaRPr kumimoji="0" lang="en-US" altLang="zh-TW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推論</a:t>
              </a:r>
              <a:endParaRPr kumimoji="0" lang="en-US" altLang="zh-TW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自我提問</a:t>
              </a:r>
              <a:endParaRPr kumimoji="0" lang="en-US" altLang="zh-TW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" name="波浪 15"/>
            <p:cNvSpPr/>
            <p:nvPr/>
          </p:nvSpPr>
          <p:spPr>
            <a:xfrm rot="16200000">
              <a:off x="2886595" y="4159236"/>
              <a:ext cx="3546051" cy="933356"/>
            </a:xfrm>
            <a:prstGeom prst="wave">
              <a:avLst>
                <a:gd name="adj1" fmla="val 12500"/>
                <a:gd name="adj2" fmla="val 0"/>
              </a:avLst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vert"/>
            <a:lstStyle/>
            <a:p>
              <a:pPr algn="ctr" fontAlgn="auto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流暢性</a:t>
              </a:r>
            </a:p>
          </p:txBody>
        </p:sp>
        <p:cxnSp>
          <p:nvCxnSpPr>
            <p:cNvPr id="21" name="直線接點 20"/>
            <p:cNvCxnSpPr/>
            <p:nvPr/>
          </p:nvCxnSpPr>
          <p:spPr>
            <a:xfrm>
              <a:off x="2110544" y="-272018"/>
              <a:ext cx="4896392" cy="0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6976986" y="1458831"/>
              <a:ext cx="145167" cy="325054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V="1">
              <a:off x="2159765" y="1458831"/>
              <a:ext cx="69590" cy="325054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25094" y="1263799"/>
              <a:ext cx="0" cy="195033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H="1">
              <a:off x="25094" y="2368918"/>
              <a:ext cx="0" cy="325119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925882" y="-272018"/>
              <a:ext cx="2398499" cy="0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 flipH="1" flipV="1">
              <a:off x="25094" y="2679804"/>
              <a:ext cx="0" cy="325018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 flipH="1" flipV="1">
              <a:off x="25094" y="2694038"/>
              <a:ext cx="0" cy="325018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 flipV="1">
              <a:off x="25094" y="2679804"/>
              <a:ext cx="0" cy="325018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25094" y="2368983"/>
              <a:ext cx="0" cy="325119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5789506" y="-272018"/>
              <a:ext cx="2398499" cy="0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 flipV="1">
              <a:off x="25094" y="2679869"/>
              <a:ext cx="0" cy="325018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 flipH="1" flipV="1">
              <a:off x="25094" y="2679869"/>
              <a:ext cx="0" cy="325018"/>
            </a:xfrm>
            <a:prstGeom prst="line">
              <a:avLst/>
            </a:prstGeom>
            <a:ln w="57150"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>
              <a:stCxn id="9" idx="2"/>
              <a:endCxn id="10" idx="0"/>
            </p:cNvCxnSpPr>
            <p:nvPr/>
          </p:nvCxnSpPr>
          <p:spPr>
            <a:xfrm>
              <a:off x="2097263" y="4940078"/>
              <a:ext cx="9252" cy="519089"/>
            </a:xfrm>
            <a:prstGeom prst="straightConnector1">
              <a:avLst/>
            </a:prstGeom>
            <a:ln w="57150">
              <a:noFill/>
              <a:tailEnd type="triangle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/>
            <p:nvPr/>
          </p:nvCxnSpPr>
          <p:spPr>
            <a:xfrm>
              <a:off x="3924006" y="-272018"/>
              <a:ext cx="1332500" cy="0"/>
            </a:xfrm>
            <a:prstGeom prst="straightConnector1">
              <a:avLst/>
            </a:prstGeom>
            <a:ln w="76200">
              <a:noFill/>
              <a:tailEnd type="triangle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/>
            <p:nvPr/>
          </p:nvCxnSpPr>
          <p:spPr>
            <a:xfrm>
              <a:off x="3857381" y="-272018"/>
              <a:ext cx="1332500" cy="0"/>
            </a:xfrm>
            <a:prstGeom prst="straightConnector1">
              <a:avLst/>
            </a:prstGeom>
            <a:ln w="76200">
              <a:noFill/>
              <a:headEnd type="triangle"/>
              <a:tailEnd type="none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/>
            <p:nvPr/>
          </p:nvCxnSpPr>
          <p:spPr>
            <a:xfrm>
              <a:off x="6607823" y="-272018"/>
              <a:ext cx="832720" cy="0"/>
            </a:xfrm>
            <a:prstGeom prst="straightConnector1">
              <a:avLst/>
            </a:prstGeom>
            <a:ln w="76200">
              <a:noFill/>
              <a:tailEnd type="triangle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/>
            <p:nvPr/>
          </p:nvCxnSpPr>
          <p:spPr>
            <a:xfrm>
              <a:off x="6541198" y="-272018"/>
              <a:ext cx="832720" cy="0"/>
            </a:xfrm>
            <a:prstGeom prst="straightConnector1">
              <a:avLst/>
            </a:prstGeom>
            <a:ln w="76200">
              <a:noFill/>
              <a:headEnd type="triangle"/>
              <a:tailEnd type="none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959139" y="3604125"/>
              <a:ext cx="1204885" cy="260108"/>
            </a:xfrm>
            <a:prstGeom prst="line">
              <a:avLst/>
            </a:prstGeom>
            <a:ln w="57150">
              <a:noFill/>
              <a:tailEnd type="none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2129214" y="3604125"/>
              <a:ext cx="34810" cy="260108"/>
            </a:xfrm>
            <a:prstGeom prst="line">
              <a:avLst/>
            </a:prstGeom>
            <a:ln w="57150">
              <a:noFill/>
              <a:tailEnd type="none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flipH="1">
              <a:off x="2164024" y="3604125"/>
              <a:ext cx="1193615" cy="260108"/>
            </a:xfrm>
            <a:prstGeom prst="line">
              <a:avLst/>
            </a:prstGeom>
            <a:ln w="57150">
              <a:noFill/>
              <a:tailEnd type="none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obliqueBottomLeft"/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單箭頭接點 84"/>
            <p:cNvCxnSpPr/>
            <p:nvPr/>
          </p:nvCxnSpPr>
          <p:spPr>
            <a:xfrm>
              <a:off x="2057970" y="4940200"/>
              <a:ext cx="0" cy="519051"/>
            </a:xfrm>
            <a:prstGeom prst="straightConnector1">
              <a:avLst/>
            </a:prstGeom>
            <a:ln w="5715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單箭頭接點 85"/>
            <p:cNvCxnSpPr/>
            <p:nvPr/>
          </p:nvCxnSpPr>
          <p:spPr>
            <a:xfrm>
              <a:off x="4324692" y="1979867"/>
              <a:ext cx="998437" cy="0"/>
            </a:xfrm>
            <a:prstGeom prst="straightConnector1">
              <a:avLst/>
            </a:prstGeom>
            <a:ln w="1270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單箭頭接點 86"/>
            <p:cNvCxnSpPr/>
            <p:nvPr/>
          </p:nvCxnSpPr>
          <p:spPr>
            <a:xfrm>
              <a:off x="3958016" y="2238599"/>
              <a:ext cx="998438" cy="0"/>
            </a:xfrm>
            <a:prstGeom prst="straightConnector1">
              <a:avLst/>
            </a:prstGeom>
            <a:ln w="127000">
              <a:solidFill>
                <a:schemeClr val="accent1">
                  <a:lumMod val="60000"/>
                  <a:lumOff val="40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單箭頭接點 87"/>
            <p:cNvCxnSpPr/>
            <p:nvPr/>
          </p:nvCxnSpPr>
          <p:spPr>
            <a:xfrm>
              <a:off x="6973963" y="3149715"/>
              <a:ext cx="50001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單箭頭接點 88"/>
            <p:cNvCxnSpPr/>
            <p:nvPr/>
          </p:nvCxnSpPr>
          <p:spPr>
            <a:xfrm>
              <a:off x="6773958" y="3344954"/>
              <a:ext cx="500013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0" name="資料庫圖表 129"/>
            <p:cNvGraphicFramePr/>
            <p:nvPr/>
          </p:nvGraphicFramePr>
          <p:xfrm>
            <a:off x="526132" y="620688"/>
            <a:ext cx="8438356" cy="313608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sp>
        <p:nvSpPr>
          <p:cNvPr id="38" name="投影片編號版面配置區 3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0917" name="Rectangle 37"/>
          <p:cNvSpPr>
            <a:spLocks noChangeArrowheads="1"/>
          </p:cNvSpPr>
          <p:nvPr/>
        </p:nvSpPr>
        <p:spPr bwMode="auto">
          <a:xfrm>
            <a:off x="3132138" y="0"/>
            <a:ext cx="2736850" cy="457200"/>
          </a:xfrm>
          <a:prstGeom prst="rect">
            <a:avLst/>
          </a:prstGeom>
          <a:solidFill>
            <a:srgbClr val="CC99FF">
              <a:alpha val="58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</a:rPr>
              <a:t>       理解監控</a:t>
            </a:r>
          </a:p>
        </p:txBody>
      </p:sp>
      <p:sp>
        <p:nvSpPr>
          <p:cNvPr id="26628" name="Line 38"/>
          <p:cNvSpPr>
            <a:spLocks noChangeShapeType="1"/>
          </p:cNvSpPr>
          <p:nvPr/>
        </p:nvSpPr>
        <p:spPr bwMode="auto">
          <a:xfrm>
            <a:off x="1835150" y="260350"/>
            <a:ext cx="1223963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629" name="Line 39"/>
          <p:cNvSpPr>
            <a:spLocks noChangeShapeType="1"/>
          </p:cNvSpPr>
          <p:nvPr/>
        </p:nvSpPr>
        <p:spPr bwMode="auto">
          <a:xfrm>
            <a:off x="1835150" y="260350"/>
            <a:ext cx="0" cy="16557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630" name="Line 40"/>
          <p:cNvSpPr>
            <a:spLocks noChangeShapeType="1"/>
          </p:cNvSpPr>
          <p:nvPr/>
        </p:nvSpPr>
        <p:spPr bwMode="auto">
          <a:xfrm>
            <a:off x="5867400" y="188913"/>
            <a:ext cx="12969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7164388" y="188913"/>
            <a:ext cx="0" cy="1727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632" name="Line 42"/>
          <p:cNvSpPr>
            <a:spLocks noChangeShapeType="1"/>
          </p:cNvSpPr>
          <p:nvPr/>
        </p:nvSpPr>
        <p:spPr bwMode="auto">
          <a:xfrm>
            <a:off x="4500563" y="476250"/>
            <a:ext cx="0" cy="3603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6300788" y="42926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rPr>
              <a:t>理解教學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標題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algn="l"/>
            <a:r>
              <a:rPr lang="zh-TW" altLang="en-US" b="1" smtClean="0">
                <a:ea typeface="微軟正黑體" pitchFamily="34" charset="-120"/>
              </a:rPr>
              <a:t>教學回饋</a:t>
            </a:r>
          </a:p>
        </p:txBody>
      </p:sp>
      <p:sp>
        <p:nvSpPr>
          <p:cNvPr id="47106" name="內容版面配置區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857750"/>
          </a:xfrm>
        </p:spPr>
        <p:txBody>
          <a:bodyPr/>
          <a:lstStyle/>
          <a:p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請老師們先瞭解孩子的學習路徑，再進行補救教學。 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理解監控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280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製作一字多音或一音多字的字卡，進行大量的語感教學 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形音對應學習卡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) </a:t>
            </a:r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在情境脈絡底下讓孩子覺察多義字的語義變化。</a:t>
            </a:r>
          </a:p>
          <a:p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標點符號能承載句子的意思，不同符號有不同語感，落實標點符號的教學。</a:t>
            </a:r>
          </a:p>
          <a:p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國字、 字音和語詞的認讀和運用很重要，共同備課有助於集思廣益、資源共享。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共同備課</a:t>
            </a:r>
            <a:r>
              <a:rPr lang="en-US" altLang="zh-TW" sz="280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Font typeface="Arial" charset="0"/>
              <a:buNone/>
            </a:pPr>
            <a:endParaRPr lang="en-US" altLang="zh-TW" sz="280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charset="0"/>
              <a:buNone/>
            </a:pP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smtClean="0">
                <a:ea typeface="微軟正黑體" pitchFamily="34" charset="-120"/>
              </a:rPr>
              <a:t>總之</a:t>
            </a:r>
          </a:p>
        </p:txBody>
      </p:sp>
      <p:sp>
        <p:nvSpPr>
          <p:cNvPr id="48130" name="內容版面配置區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zh-TW" altLang="en-US" sz="2800" smtClean="0">
                <a:ea typeface="微軟正黑體" pitchFamily="34" charset="-120"/>
              </a:rPr>
              <a:t>語文宛如</a:t>
            </a:r>
            <a:r>
              <a:rPr lang="zh-TW" altLang="en-US" sz="2800" b="1" smtClean="0">
                <a:ea typeface="微軟正黑體" pitchFamily="34" charset="-120"/>
              </a:rPr>
              <a:t>「花園小徑」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，曲折蜿蜒後柳暗花明。</a:t>
            </a:r>
            <a:endParaRPr lang="zh-TW" altLang="en-US" sz="2800" smtClean="0">
              <a:ea typeface="微軟正黑體" pitchFamily="34" charset="-120"/>
            </a:endParaRPr>
          </a:p>
          <a:p>
            <a:r>
              <a:rPr lang="zh-TW" altLang="en-US" sz="2800" smtClean="0">
                <a:ea typeface="微軟正黑體" pitchFamily="34" charset="-120"/>
              </a:rPr>
              <a:t>國語課除了語感教學和語文教學之外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，也要訓練孩子的語文區辨能力。</a:t>
            </a:r>
            <a:endParaRPr lang="zh-TW" altLang="en-US" sz="2800" smtClean="0">
              <a:ea typeface="微軟正黑體" pitchFamily="34" charset="-120"/>
            </a:endParaRPr>
          </a:p>
          <a:p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說話反應受教育的歷程，</a:t>
            </a:r>
            <a:r>
              <a:rPr lang="zh-TW" altLang="en-US" sz="2800" smtClean="0">
                <a:ea typeface="微軟正黑體" pitchFamily="34" charset="-120"/>
              </a:rPr>
              <a:t>孩子每日的口頭用語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，在國語課</a:t>
            </a:r>
            <a:r>
              <a:rPr lang="zh-TW" altLang="en-US" sz="2800" smtClean="0">
                <a:ea typeface="微軟正黑體" pitchFamily="34" charset="-120"/>
              </a:rPr>
              <a:t>推進到書面用語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，孩子在閱讀中感受文字的力量，書面用語的精煉再回饋到說話表達。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副標題 3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126288" cy="1470025"/>
          </a:xfrm>
        </p:spPr>
        <p:txBody>
          <a:bodyPr/>
          <a:lstStyle/>
          <a:p>
            <a:pPr algn="r" eaLnBrk="1" hangingPunct="1"/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b="1" smtClean="0">
                <a:ea typeface="微軟正黑體" pitchFamily="34" charset="-120"/>
              </a:rPr>
              <a:t>我們一起努力</a:t>
            </a:r>
            <a:br>
              <a:rPr lang="zh-TW" altLang="en-US" b="1" smtClean="0">
                <a:ea typeface="微軟正黑體" pitchFamily="34" charset="-120"/>
              </a:rPr>
            </a:br>
            <a:r>
              <a:rPr lang="en-US" altLang="zh-TW" sz="5400" b="1" baseline="-25000" smtClean="0"/>
              <a:t>Thank you!</a:t>
            </a:r>
            <a:r>
              <a:rPr lang="en-US" altLang="zh-TW" sz="5400" b="1" smtClean="0"/>
              <a:t/>
            </a:r>
            <a:br>
              <a:rPr lang="en-US" altLang="zh-TW" sz="5400" b="1" smtClean="0"/>
            </a:br>
            <a:endParaRPr lang="en-US" altLang="zh-TW" sz="5400" b="1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學力普測目的  </a:t>
            </a:r>
            <a:endParaRPr lang="zh-TW" altLang="en-US" b="1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6323" name="內容版面配置區 2"/>
          <p:cNvSpPr>
            <a:spLocks noGrp="1"/>
          </p:cNvSpPr>
          <p:nvPr>
            <p:ph idx="4294967295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/>
            <a:r>
              <a:rPr lang="zh-TW" altLang="en-US" sz="3100" smtClean="0">
                <a:latin typeface="微軟正黑體" pitchFamily="34" charset="-120"/>
                <a:ea typeface="微軟正黑體" pitchFamily="34" charset="-120"/>
              </a:rPr>
              <a:t>學力普測確保學生掌握該科目之</a:t>
            </a:r>
            <a:r>
              <a:rPr lang="zh-TW" altLang="en-US" sz="3100" u="sng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基本學力</a:t>
            </a:r>
            <a:r>
              <a:rPr lang="zh-TW" altLang="en-US" sz="310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1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題目難度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lvl="1" eaLnBrk="1" hangingPunct="1"/>
            <a:r>
              <a:rPr lang="zh-TW" altLang="en-US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基本題</a:t>
            </a:r>
            <a:r>
              <a:rPr lang="en-US" altLang="zh-TW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難度偏易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檢視學生的學習困難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 eaLnBrk="1" hangingPunct="1"/>
            <a:r>
              <a:rPr lang="zh-TW" altLang="en-US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精熟題</a:t>
            </a:r>
            <a:r>
              <a:rPr lang="en-US" altLang="zh-TW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難度偏難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表示學生此能力精熟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標題 1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國語學力檢測預期效益  </a:t>
            </a:r>
            <a:endParaRPr lang="zh-TW" altLang="en-US" b="1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7587" name="內容版面配置區 2"/>
          <p:cNvSpPr>
            <a:spLocks noGrp="1"/>
          </p:cNvSpPr>
          <p:nvPr>
            <p:ph idx="4294967295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n"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瞭解小學四年級學生國語學習成就及趨勢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n"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學力檢測結果提供教師教學回饋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n"/>
            </a:pPr>
            <a:r>
              <a:rPr lang="zh-TW" altLang="zh-TW" sz="2800" smtClean="0">
                <a:latin typeface="微軟正黑體" pitchFamily="34" charset="-120"/>
                <a:ea typeface="微軟正黑體" pitchFamily="34" charset="-120"/>
              </a:rPr>
              <a:t>建立學生學習成就資料庫做長期追蹤研究</a:t>
            </a:r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n"/>
            </a:pPr>
            <a:r>
              <a:rPr lang="zh-TW" altLang="zh-TW" sz="2800" smtClean="0">
                <a:latin typeface="微軟正黑體" pitchFamily="34" charset="-120"/>
                <a:ea typeface="微軟正黑體" pitchFamily="34" charset="-120"/>
              </a:rPr>
              <a:t>檢測結果量化資料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提供各校語文教育參考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None/>
            </a:pPr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404813"/>
            <a:ext cx="7696200" cy="563562"/>
          </a:xfrm>
        </p:spPr>
        <p:txBody>
          <a:bodyPr/>
          <a:lstStyle/>
          <a:p>
            <a:pPr marL="742950" indent="-742950" algn="l" eaLnBrk="1" hangingPunct="1"/>
            <a:r>
              <a:rPr lang="en-US" altLang="zh-TW" sz="4000" b="1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4000" b="1" smtClean="0">
                <a:latin typeface="微軟正黑體" pitchFamily="34" charset="-120"/>
                <a:ea typeface="微軟正黑體" pitchFamily="34" charset="-120"/>
              </a:rPr>
              <a:t>學年度學力普測評量內涵  </a:t>
            </a:r>
            <a:endParaRPr lang="en-US" altLang="zh-TW" sz="4000" b="1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2272" name="內容版面配置區 2"/>
          <p:cNvSpPr txBox="1">
            <a:spLocks/>
          </p:cNvSpPr>
          <p:nvPr/>
        </p:nvSpPr>
        <p:spPr bwMode="gray">
          <a:xfrm>
            <a:off x="468313" y="1268413"/>
            <a:ext cx="82296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zh-TW" altLang="zh-TW" sz="240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作答時間為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０分鐘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kumimoji="0"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zh-TW" altLang="zh-TW" sz="240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kumimoji="0"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試卷題數共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０題</a:t>
            </a:r>
            <a:endParaRPr kumimoji="0" lang="en-US" altLang="zh-TW" sz="2400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kumimoji="0"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zh-TW" altLang="zh-TW" sz="240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kumimoji="0"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試卷題型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     1.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國字音測驗*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     2.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語詞測驗*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     3.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句子測驗*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13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     4.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閱讀測驗*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ea typeface="微軟正黑體" pitchFamily="34" charset="-120"/>
              </a:rPr>
              <a:t>雙向細目表</a:t>
            </a:r>
          </a:p>
        </p:txBody>
      </p:sp>
      <p:graphicFrame>
        <p:nvGraphicFramePr>
          <p:cNvPr id="66655" name="Group 95"/>
          <p:cNvGraphicFramePr>
            <a:graphicFrameLocks noGrp="1"/>
          </p:cNvGraphicFramePr>
          <p:nvPr/>
        </p:nvGraphicFramePr>
        <p:xfrm>
          <a:off x="323850" y="908050"/>
          <a:ext cx="8569325" cy="5783263"/>
        </p:xfrm>
        <a:graphic>
          <a:graphicData uri="http://schemas.openxmlformats.org/drawingml/2006/table">
            <a:tbl>
              <a:tblPr/>
              <a:tblGrid>
                <a:gridCol w="3887788"/>
                <a:gridCol w="865187"/>
                <a:gridCol w="863600"/>
                <a:gridCol w="936625"/>
                <a:gridCol w="863600"/>
                <a:gridCol w="11525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微軟正黑體" pitchFamily="34" charset="-120"/>
                          <a:cs typeface="Arial" charset="0"/>
                        </a:rPr>
                        <a:t>能力指標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微軟正黑體" pitchFamily="34" charset="-120"/>
                          <a:cs typeface="Arial" charset="0"/>
                        </a:rPr>
                        <a:t>記憶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微軟正黑體" pitchFamily="34" charset="-120"/>
                          <a:cs typeface="Arial" charset="0"/>
                        </a:rPr>
                        <a:t>理解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微軟正黑體" pitchFamily="34" charset="-120"/>
                          <a:cs typeface="Arial" charset="0"/>
                        </a:rPr>
                        <a:t>應用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微軟正黑體" pitchFamily="34" charset="-120"/>
                          <a:cs typeface="Arial" charset="0"/>
                        </a:rPr>
                        <a:t>分析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微軟正黑體" pitchFamily="34" charset="-120"/>
                          <a:cs typeface="Arial" charset="0"/>
                        </a:rPr>
                        <a:t>題數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4-2-1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認識常用漢字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1,500-1,800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字。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3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3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5-2-7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能配合語言情境閱讀，並瞭解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不同語言情境中字詞的正確使用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。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6-2-6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能正確流暢的遣詞造句、安排段落、組織成篇。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（連接詞的使用）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3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3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5-2-1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能掌握文章要點，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熟習字詞句型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。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6-2-6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能正確流暢遣詞造句、安排段落、組織成篇。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（句子使用符合語意和語境）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6-2-9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了解標點符號的功能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，並在寫作時恰當的使用。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1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1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5-2-14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能掌握基本的閱讀技巧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（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例如六何法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）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。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5-2-13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（讀懂課文內容）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，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瞭解文章的大意。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5-2-3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認識不同文體的表述方式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。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2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2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5-2-14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能掌握基本的閱讀技巧</a:t>
                      </a: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，能跨段落整合文意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。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8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8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微軟正黑體" pitchFamily="34" charset="-120"/>
              </a:rPr>
              <a:t>四年級國語領域學力檢測結果</a:t>
            </a:r>
          </a:p>
        </p:txBody>
      </p:sp>
      <p:sp>
        <p:nvSpPr>
          <p:cNvPr id="18434" name="Rectangle 8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mtClean="0"/>
              <a:t>103</a:t>
            </a:r>
            <a:r>
              <a:rPr lang="zh-TW" altLang="en-US" smtClean="0"/>
              <a:t>學年度</a:t>
            </a:r>
          </a:p>
          <a:p>
            <a:pPr eaLnBrk="1" hangingPunct="1">
              <a:buFont typeface="Arial" charset="0"/>
              <a:buNone/>
            </a:pPr>
            <a:r>
              <a:rPr lang="zh-TW" altLang="en-US" b="1" u="sng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縣平均</a:t>
            </a:r>
            <a:r>
              <a:rPr lang="en-US" altLang="zh-TW" b="1" u="sng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:65.53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標準差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:17.04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受測學校數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:124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校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試卷總題數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:40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實測人數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:3999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人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試卷題型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kumimoji="1" lang="zh-TW" altLang="en-US" sz="18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國字音測驗</a:t>
            </a:r>
            <a:r>
              <a:rPr kumimoji="1" lang="zh-TW" altLang="en-US" sz="1800" b="1" smtClean="0">
                <a:latin typeface="微軟正黑體" pitchFamily="34" charset="-120"/>
                <a:ea typeface="微軟正黑體" pitchFamily="34" charset="-120"/>
              </a:rPr>
              <a:t>、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kumimoji="1" lang="zh-TW" altLang="en-US" sz="1800" b="1" smtClean="0"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kumimoji="1" lang="zh-TW" altLang="en-US" sz="18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語詞測驗</a:t>
            </a:r>
            <a:r>
              <a:rPr kumimoji="1" lang="zh-TW" altLang="en-US" sz="1800" b="1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kumimoji="1" lang="zh-TW" altLang="en-US" sz="18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句子測驗</a:t>
            </a:r>
            <a:r>
              <a:rPr kumimoji="1" lang="zh-TW" altLang="en-US" sz="1800" b="1" smtClean="0">
                <a:latin typeface="微軟正黑體" pitchFamily="34" charset="-120"/>
                <a:ea typeface="微軟正黑體" pitchFamily="34" charset="-120"/>
              </a:rPr>
              <a:t> 、</a:t>
            </a:r>
            <a:r>
              <a:rPr kumimoji="1" lang="zh-TW" altLang="en-US" sz="18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閱讀測驗</a:t>
            </a:r>
          </a:p>
        </p:txBody>
      </p:sp>
      <p:sp>
        <p:nvSpPr>
          <p:cNvPr id="18435" name="Rectangle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mtClean="0"/>
              <a:t>104</a:t>
            </a:r>
            <a:r>
              <a:rPr lang="zh-TW" altLang="en-US" smtClean="0"/>
              <a:t>學年度</a:t>
            </a:r>
          </a:p>
          <a:p>
            <a:pPr eaLnBrk="1" hangingPunct="1">
              <a:buFont typeface="Arial" charset="0"/>
              <a:buNone/>
            </a:pPr>
            <a:r>
              <a:rPr lang="zh-TW" altLang="en-US" b="1" u="sng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縣平均</a:t>
            </a:r>
            <a:r>
              <a:rPr lang="en-US" altLang="zh-TW" b="1" u="sng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:75.68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標準差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:16.44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受測學校數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:124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校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試卷總題數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:40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實測人數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:3733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人</a:t>
            </a:r>
            <a:endParaRPr lang="en-US" altLang="zh-TW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試卷題型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kumimoji="1" lang="zh-TW" altLang="en-US" sz="18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國字音測驗</a:t>
            </a:r>
            <a:r>
              <a:rPr kumimoji="1" lang="zh-TW" altLang="en-US" sz="1800" b="1" smtClean="0">
                <a:latin typeface="微軟正黑體" pitchFamily="34" charset="-120"/>
                <a:ea typeface="微軟正黑體" pitchFamily="34" charset="-120"/>
              </a:rPr>
              <a:t>、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</a:pPr>
            <a:r>
              <a:rPr kumimoji="1" lang="zh-TW" altLang="en-US" sz="1800" b="1" smtClean="0"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kumimoji="1" lang="zh-TW" altLang="en-US" sz="18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語詞測驗</a:t>
            </a:r>
            <a:r>
              <a:rPr kumimoji="1" lang="zh-TW" altLang="en-US" sz="1800" b="1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kumimoji="1" lang="zh-TW" altLang="en-US" sz="18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句子測驗</a:t>
            </a:r>
            <a:r>
              <a:rPr kumimoji="1" lang="zh-TW" altLang="en-US" sz="1800" b="1" smtClean="0">
                <a:latin typeface="微軟正黑體" pitchFamily="34" charset="-120"/>
                <a:ea typeface="微軟正黑體" pitchFamily="34" charset="-120"/>
              </a:rPr>
              <a:t> 、</a:t>
            </a:r>
            <a:r>
              <a:rPr kumimoji="1" lang="zh-TW" altLang="en-US" sz="18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閱讀測驗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 idx="4294967295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zh-TW" altLang="en-US" b="1" smtClean="0">
                <a:ea typeface="微軟正黑體" pitchFamily="34" charset="-120"/>
              </a:rPr>
              <a:t>試題分析</a:t>
            </a:r>
          </a:p>
        </p:txBody>
      </p:sp>
      <p:graphicFrame>
        <p:nvGraphicFramePr>
          <p:cNvPr id="57347" name="Group 3"/>
          <p:cNvGraphicFramePr>
            <a:graphicFrameLocks noGrp="1"/>
          </p:cNvGraphicFramePr>
          <p:nvPr>
            <p:ph idx="4294967295"/>
          </p:nvPr>
        </p:nvGraphicFramePr>
        <p:xfrm>
          <a:off x="468313" y="2133600"/>
          <a:ext cx="8229600" cy="3024188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  <a:gridCol w="16462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試題數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高分組</a:t>
                      </a:r>
                      <a:r>
                        <a:rPr kumimoji="0" lang="en-US" altLang="zh-TW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(Ph)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低分組</a:t>
                      </a:r>
                      <a:r>
                        <a:rPr kumimoji="0" lang="en-US" altLang="zh-TW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(Pl)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試卷難度</a:t>
                      </a:r>
                      <a:r>
                        <a:rPr kumimoji="0" lang="en-US" altLang="zh-TW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(P)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試卷鑑別指數</a:t>
                      </a:r>
                      <a:r>
                        <a:rPr kumimoji="0" lang="en-US" altLang="zh-TW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7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0.92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0.53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0.75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0.39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:\MY Documents\Pictures\gram_a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49275"/>
            <a:ext cx="7777162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Oval 4"/>
          <p:cNvSpPr>
            <a:spLocks noChangeArrowheads="1"/>
          </p:cNvSpPr>
          <p:nvPr/>
        </p:nvSpPr>
        <p:spPr bwMode="auto">
          <a:xfrm>
            <a:off x="3492500" y="4005263"/>
            <a:ext cx="2951163" cy="14398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1690</Words>
  <Application>Microsoft Office PowerPoint</Application>
  <PresentationFormat>如螢幕大小 (4:3)</PresentationFormat>
  <Paragraphs>246</Paragraphs>
  <Slides>24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3" baseType="lpstr">
      <vt:lpstr>Arial</vt:lpstr>
      <vt:lpstr>新細明體</vt:lpstr>
      <vt:lpstr>Calibri</vt:lpstr>
      <vt:lpstr>微軟正黑體</vt:lpstr>
      <vt:lpstr>Wingdings</vt:lpstr>
      <vt:lpstr>Times New Roman</vt:lpstr>
      <vt:lpstr>DFKaiShu-SB-Estd-BF</vt:lpstr>
      <vt:lpstr>Adobe 繁黑體 Std B</vt:lpstr>
      <vt:lpstr>Office 佈景主題</vt:lpstr>
      <vt:lpstr>104學年度國小學生國語學力檢測  </vt:lpstr>
      <vt:lpstr>投影片 2</vt:lpstr>
      <vt:lpstr>學力普測目的  </vt:lpstr>
      <vt:lpstr>國語學力檢測預期效益  </vt:lpstr>
      <vt:lpstr>104學年度學力普測評量內涵  </vt:lpstr>
      <vt:lpstr>雙向細目表</vt:lpstr>
      <vt:lpstr>四年級國語領域學力檢測結果</vt:lpstr>
      <vt:lpstr>試題分析</vt:lpstr>
      <vt:lpstr>投影片 9</vt:lpstr>
      <vt:lpstr>投影片 10</vt:lpstr>
      <vt:lpstr>投影片 11</vt:lpstr>
      <vt:lpstr>答對率高的題目</vt:lpstr>
      <vt:lpstr>答對率高的題目</vt:lpstr>
      <vt:lpstr>答對率低的題目</vt:lpstr>
      <vt:lpstr>答對率低的題目</vt:lpstr>
      <vt:lpstr>答對率低的題目</vt:lpstr>
      <vt:lpstr>答對率低的題目</vt:lpstr>
      <vt:lpstr>答對率低的題目</vt:lpstr>
      <vt:lpstr>有爭議的題目</vt:lpstr>
      <vt:lpstr>閱讀教學    </vt:lpstr>
      <vt:lpstr>投影片 21</vt:lpstr>
      <vt:lpstr>教學回饋</vt:lpstr>
      <vt:lpstr>總之</vt:lpstr>
      <vt:lpstr> 我們一起努力 Thank you!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prin</cp:lastModifiedBy>
  <cp:revision>114</cp:revision>
  <dcterms:created xsi:type="dcterms:W3CDTF">2016-03-01T13:36:37Z</dcterms:created>
  <dcterms:modified xsi:type="dcterms:W3CDTF">2016-05-30T01:52:31Z</dcterms:modified>
</cp:coreProperties>
</file>