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1" r:id="rId2"/>
    <p:sldId id="283" r:id="rId3"/>
    <p:sldId id="284" r:id="rId4"/>
    <p:sldId id="286" r:id="rId5"/>
    <p:sldId id="285" r:id="rId6"/>
    <p:sldId id="267" r:id="rId7"/>
    <p:sldId id="272" r:id="rId8"/>
    <p:sldId id="266" r:id="rId9"/>
    <p:sldId id="270" r:id="rId10"/>
    <p:sldId id="289" r:id="rId11"/>
    <p:sldId id="287" r:id="rId12"/>
    <p:sldId id="288" r:id="rId13"/>
    <p:sldId id="269" r:id="rId14"/>
    <p:sldId id="290" r:id="rId15"/>
  </p:sldIdLst>
  <p:sldSz cx="9144000" cy="6858000" type="screen4x3"/>
  <p:notesSz cx="6735763" cy="986948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219" autoAdjust="0"/>
  </p:normalViewPr>
  <p:slideViewPr>
    <p:cSldViewPr>
      <p:cViewPr varScale="1">
        <p:scale>
          <a:sx n="61" d="100"/>
          <a:sy n="61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C53F8C-F2B6-4860-A2E0-7EB8093C42FF}" type="doc">
      <dgm:prSet loTypeId="urn:microsoft.com/office/officeart/2005/8/layout/bProcess4" loCatId="process" qsTypeId="urn:microsoft.com/office/officeart/2005/8/quickstyle/simple1#2" qsCatId="simple" csTypeId="urn:microsoft.com/office/officeart/2005/8/colors/accent1_2#1" csCatId="accent1" phldr="1"/>
      <dgm:spPr/>
      <dgm:t>
        <a:bodyPr/>
        <a:lstStyle/>
        <a:p>
          <a:endParaRPr lang="zh-TW" altLang="en-US"/>
        </a:p>
      </dgm:t>
    </dgm:pt>
    <dgm:pt modelId="{CD7147B9-AF76-4EF2-B019-FF4D88DE57E5}">
      <dgm:prSet phldrT="[文字]"/>
      <dgm:spPr/>
      <dgm:t>
        <a:bodyPr/>
        <a:lstStyle/>
        <a:p>
          <a:r>
            <a:rPr lang="zh-TW" altLang="en-US" dirty="0" smtClean="0"/>
            <a:t>擬定年度學力檢測計畫 </a:t>
          </a:r>
          <a:endParaRPr lang="zh-TW" altLang="en-US" dirty="0"/>
        </a:p>
      </dgm:t>
    </dgm:pt>
    <dgm:pt modelId="{4B3ABDA2-B88E-4AE3-B01E-D62CBED0BE67}" type="parTrans" cxnId="{6B7993D1-FAB1-405A-9A8C-A792A29EAC78}">
      <dgm:prSet/>
      <dgm:spPr/>
      <dgm:t>
        <a:bodyPr/>
        <a:lstStyle/>
        <a:p>
          <a:endParaRPr lang="zh-TW" altLang="en-US"/>
        </a:p>
      </dgm:t>
    </dgm:pt>
    <dgm:pt modelId="{C95AC9DD-7D71-49B6-A008-E0FF3E4B2B29}" type="sibTrans" cxnId="{6B7993D1-FAB1-405A-9A8C-A792A29EAC78}">
      <dgm:prSet/>
      <dgm:spPr/>
      <dgm:t>
        <a:bodyPr/>
        <a:lstStyle/>
        <a:p>
          <a:endParaRPr lang="zh-TW" altLang="en-US"/>
        </a:p>
      </dgm:t>
    </dgm:pt>
    <dgm:pt modelId="{FA6A4969-B2EA-4B87-B701-930F544636F7}">
      <dgm:prSet phldrT="[文字]"/>
      <dgm:spPr/>
      <dgm:t>
        <a:bodyPr/>
        <a:lstStyle/>
        <a:p>
          <a:r>
            <a:rPr lang="zh-TW" altLang="en-US" dirty="0" smtClean="0"/>
            <a:t>制定命題架構</a:t>
          </a:r>
          <a:endParaRPr lang="zh-TW" altLang="en-US" dirty="0"/>
        </a:p>
      </dgm:t>
    </dgm:pt>
    <dgm:pt modelId="{FC2874E0-0124-4D2D-9964-D6E497E9FED1}" type="parTrans" cxnId="{D8C53DC5-EA08-4B63-837C-07FE0C1BF742}">
      <dgm:prSet/>
      <dgm:spPr/>
      <dgm:t>
        <a:bodyPr/>
        <a:lstStyle/>
        <a:p>
          <a:endParaRPr lang="zh-TW" altLang="en-US"/>
        </a:p>
      </dgm:t>
    </dgm:pt>
    <dgm:pt modelId="{A3DC64E4-75A4-40F1-A796-3A96095473FD}" type="sibTrans" cxnId="{D8C53DC5-EA08-4B63-837C-07FE0C1BF742}">
      <dgm:prSet/>
      <dgm:spPr/>
      <dgm:t>
        <a:bodyPr/>
        <a:lstStyle/>
        <a:p>
          <a:endParaRPr lang="zh-TW" altLang="en-US"/>
        </a:p>
      </dgm:t>
    </dgm:pt>
    <dgm:pt modelId="{70471C88-48E1-43D4-9A0C-9A05F571BEF1}">
      <dgm:prSet phldrT="[文字]"/>
      <dgm:spPr/>
      <dgm:t>
        <a:bodyPr/>
        <a:lstStyle/>
        <a:p>
          <a:r>
            <a:rPr lang="zh-TW" altLang="en-US" dirty="0" smtClean="0"/>
            <a:t>命題與審題</a:t>
          </a:r>
          <a:endParaRPr lang="zh-TW" altLang="en-US" dirty="0"/>
        </a:p>
      </dgm:t>
    </dgm:pt>
    <dgm:pt modelId="{21556F85-3647-44C5-A82D-38699357F36E}" type="parTrans" cxnId="{D9DB0FC6-9A0E-4C8B-ADEA-C9514C80849E}">
      <dgm:prSet/>
      <dgm:spPr/>
      <dgm:t>
        <a:bodyPr/>
        <a:lstStyle/>
        <a:p>
          <a:endParaRPr lang="zh-TW" altLang="en-US"/>
        </a:p>
      </dgm:t>
    </dgm:pt>
    <dgm:pt modelId="{5901AC07-2813-419E-9C01-3F648A0AB741}" type="sibTrans" cxnId="{D9DB0FC6-9A0E-4C8B-ADEA-C9514C80849E}">
      <dgm:prSet/>
      <dgm:spPr/>
      <dgm:t>
        <a:bodyPr/>
        <a:lstStyle/>
        <a:p>
          <a:endParaRPr lang="zh-TW" altLang="en-US"/>
        </a:p>
      </dgm:t>
    </dgm:pt>
    <dgm:pt modelId="{8554CC52-EE89-4FEE-A03B-44F2926B014D}">
      <dgm:prSet phldrT="[文字]"/>
      <dgm:spPr/>
      <dgm:t>
        <a:bodyPr/>
        <a:lstStyle/>
        <a:p>
          <a:r>
            <a:rPr lang="zh-TW" altLang="en-US" dirty="0" smtClean="0"/>
            <a:t>實施基本學力檢測 </a:t>
          </a:r>
          <a:endParaRPr lang="zh-TW" altLang="en-US" dirty="0"/>
        </a:p>
      </dgm:t>
    </dgm:pt>
    <dgm:pt modelId="{D2BFDB44-D3A9-4353-8139-F5BF1CFD01E7}" type="parTrans" cxnId="{87437E70-1CF7-4F0B-B280-04D64BCC696E}">
      <dgm:prSet/>
      <dgm:spPr/>
      <dgm:t>
        <a:bodyPr/>
        <a:lstStyle/>
        <a:p>
          <a:endParaRPr lang="zh-TW" altLang="en-US"/>
        </a:p>
      </dgm:t>
    </dgm:pt>
    <dgm:pt modelId="{F67FA80F-1FFF-4187-92D7-2188C19DF0E7}" type="sibTrans" cxnId="{87437E70-1CF7-4F0B-B280-04D64BCC696E}">
      <dgm:prSet/>
      <dgm:spPr/>
      <dgm:t>
        <a:bodyPr/>
        <a:lstStyle/>
        <a:p>
          <a:endParaRPr lang="zh-TW" altLang="en-US"/>
        </a:p>
      </dgm:t>
    </dgm:pt>
    <dgm:pt modelId="{7F3236B0-AC58-4ACE-BE07-BF8C0BFB0801}">
      <dgm:prSet phldrT="[文字]"/>
      <dgm:spPr/>
      <dgm:t>
        <a:bodyPr/>
        <a:lstStyle/>
        <a:p>
          <a:r>
            <a:rPr lang="zh-TW" altLang="en-US" smtClean="0"/>
            <a:t>形成正式</a:t>
          </a:r>
          <a:endParaRPr lang="en-US" altLang="zh-TW" smtClean="0"/>
        </a:p>
        <a:p>
          <a:r>
            <a:rPr lang="zh-TW" altLang="en-US" smtClean="0"/>
            <a:t>題目</a:t>
          </a:r>
          <a:endParaRPr lang="zh-TW" altLang="en-US" dirty="0"/>
        </a:p>
      </dgm:t>
    </dgm:pt>
    <dgm:pt modelId="{736D241E-A76E-44AB-953B-09E347E577A2}" type="parTrans" cxnId="{AEBBC570-FD18-4CCB-A12E-175F011F2EED}">
      <dgm:prSet/>
      <dgm:spPr/>
      <dgm:t>
        <a:bodyPr/>
        <a:lstStyle/>
        <a:p>
          <a:endParaRPr lang="zh-TW" altLang="en-US"/>
        </a:p>
      </dgm:t>
    </dgm:pt>
    <dgm:pt modelId="{89B9537B-86FA-483A-8466-5C7770878DDB}" type="sibTrans" cxnId="{AEBBC570-FD18-4CCB-A12E-175F011F2EED}">
      <dgm:prSet/>
      <dgm:spPr/>
      <dgm:t>
        <a:bodyPr/>
        <a:lstStyle/>
        <a:p>
          <a:endParaRPr lang="zh-TW" altLang="en-US"/>
        </a:p>
      </dgm:t>
    </dgm:pt>
    <dgm:pt modelId="{71B6AA28-67BD-44DE-BB03-D1F58E73A7FC}">
      <dgm:prSet phldrT="[文字]"/>
      <dgm:spPr/>
      <dgm:t>
        <a:bodyPr/>
        <a:lstStyle/>
        <a:p>
          <a:r>
            <a:rPr lang="zh-TW" altLang="en-US" dirty="0" smtClean="0"/>
            <a:t>進行</a:t>
          </a:r>
          <a:r>
            <a:rPr lang="zh-TW" altLang="en-US" smtClean="0"/>
            <a:t>預試和試題分析 </a:t>
          </a:r>
          <a:endParaRPr lang="zh-TW" altLang="en-US" dirty="0"/>
        </a:p>
      </dgm:t>
    </dgm:pt>
    <dgm:pt modelId="{88415E02-A480-4514-9FD8-A9B1FBDC6534}" type="parTrans" cxnId="{E4AA35E7-9256-4D95-A7C4-6306A4971D4D}">
      <dgm:prSet/>
      <dgm:spPr/>
      <dgm:t>
        <a:bodyPr/>
        <a:lstStyle/>
        <a:p>
          <a:endParaRPr lang="zh-TW" altLang="en-US"/>
        </a:p>
      </dgm:t>
    </dgm:pt>
    <dgm:pt modelId="{C3BAA7E2-BADA-4AA0-8A06-6E522D6B69F3}" type="sibTrans" cxnId="{E4AA35E7-9256-4D95-A7C4-6306A4971D4D}">
      <dgm:prSet/>
      <dgm:spPr/>
      <dgm:t>
        <a:bodyPr/>
        <a:lstStyle/>
        <a:p>
          <a:endParaRPr lang="zh-TW" altLang="en-US"/>
        </a:p>
      </dgm:t>
    </dgm:pt>
    <dgm:pt modelId="{9948C2B4-6CBC-4C73-8E0B-7469C0D3EFA3}">
      <dgm:prSet phldrT="[文字]"/>
      <dgm:spPr/>
      <dgm:t>
        <a:bodyPr/>
        <a:lstStyle/>
        <a:p>
          <a:r>
            <a:rPr lang="zh-TW" altLang="en-US" dirty="0" smtClean="0"/>
            <a:t>檢測結果</a:t>
          </a:r>
          <a:endParaRPr lang="en-US" altLang="zh-TW" dirty="0" smtClean="0"/>
        </a:p>
        <a:p>
          <a:r>
            <a:rPr lang="zh-TW" altLang="en-US" dirty="0" smtClean="0"/>
            <a:t>分析 </a:t>
          </a:r>
          <a:endParaRPr lang="zh-TW" altLang="en-US" dirty="0"/>
        </a:p>
      </dgm:t>
    </dgm:pt>
    <dgm:pt modelId="{2FA1C115-E325-428C-A8F5-CD8FA570736E}" type="parTrans" cxnId="{771F908F-8DE5-400B-9282-D705F0FB414F}">
      <dgm:prSet/>
      <dgm:spPr/>
      <dgm:t>
        <a:bodyPr/>
        <a:lstStyle/>
        <a:p>
          <a:endParaRPr lang="zh-TW" altLang="en-US"/>
        </a:p>
      </dgm:t>
    </dgm:pt>
    <dgm:pt modelId="{157C7A58-5CB0-4971-B13A-5B9245B48CC9}" type="sibTrans" cxnId="{771F908F-8DE5-400B-9282-D705F0FB414F}">
      <dgm:prSet/>
      <dgm:spPr/>
      <dgm:t>
        <a:bodyPr/>
        <a:lstStyle/>
        <a:p>
          <a:endParaRPr lang="zh-TW" altLang="en-US"/>
        </a:p>
      </dgm:t>
    </dgm:pt>
    <dgm:pt modelId="{D747DBBA-C76F-4E00-9EA7-68FD01D66190}">
      <dgm:prSet phldrT="[文字]"/>
      <dgm:spPr/>
      <dgm:t>
        <a:bodyPr/>
        <a:lstStyle/>
        <a:p>
          <a:r>
            <a:rPr lang="zh-TW" altLang="en-US" dirty="0" smtClean="0"/>
            <a:t>學習成就</a:t>
          </a:r>
          <a:endParaRPr lang="en-US" altLang="zh-TW" dirty="0" smtClean="0"/>
        </a:p>
        <a:p>
          <a:r>
            <a:rPr lang="zh-TW" altLang="en-US" dirty="0" smtClean="0"/>
            <a:t>資料庫 </a:t>
          </a:r>
          <a:endParaRPr lang="zh-TW" altLang="en-US" dirty="0"/>
        </a:p>
      </dgm:t>
    </dgm:pt>
    <dgm:pt modelId="{85D77F8F-C236-4C97-A4DB-87BCE0C5390F}" type="parTrans" cxnId="{92575CE5-F622-47A3-BAC5-770F701977A1}">
      <dgm:prSet/>
      <dgm:spPr/>
      <dgm:t>
        <a:bodyPr/>
        <a:lstStyle/>
        <a:p>
          <a:endParaRPr lang="zh-TW" altLang="en-US"/>
        </a:p>
      </dgm:t>
    </dgm:pt>
    <dgm:pt modelId="{254279B2-6E84-4F71-AC00-7C32646A8F65}" type="sibTrans" cxnId="{92575CE5-F622-47A3-BAC5-770F701977A1}">
      <dgm:prSet/>
      <dgm:spPr/>
      <dgm:t>
        <a:bodyPr/>
        <a:lstStyle/>
        <a:p>
          <a:endParaRPr lang="zh-TW" altLang="en-US"/>
        </a:p>
      </dgm:t>
    </dgm:pt>
    <dgm:pt modelId="{E975DBE8-A4D2-4B3C-8F51-AE0509A7B31F}">
      <dgm:prSet phldrT="[文字]"/>
      <dgm:spPr/>
      <dgm:t>
        <a:bodyPr/>
        <a:lstStyle/>
        <a:p>
          <a:r>
            <a:rPr lang="zh-TW" altLang="en-US" dirty="0" smtClean="0"/>
            <a:t>推動補救教學</a:t>
          </a:r>
          <a:endParaRPr lang="en-US" altLang="zh-TW" dirty="0" smtClean="0"/>
        </a:p>
        <a:p>
          <a:r>
            <a:rPr lang="zh-TW" altLang="en-US" dirty="0" smtClean="0"/>
            <a:t>教師專業評鑑</a:t>
          </a:r>
        </a:p>
      </dgm:t>
    </dgm:pt>
    <dgm:pt modelId="{12704258-9C3B-4A5B-AE82-84EB8AFCFCCD}" type="parTrans" cxnId="{064B8E07-686D-40CA-9AF0-81DC47FF046B}">
      <dgm:prSet/>
      <dgm:spPr/>
      <dgm:t>
        <a:bodyPr/>
        <a:lstStyle/>
        <a:p>
          <a:endParaRPr lang="zh-TW" altLang="en-US"/>
        </a:p>
      </dgm:t>
    </dgm:pt>
    <dgm:pt modelId="{E2C5B652-ADB3-4B7C-853E-F161E060BAF6}" type="sibTrans" cxnId="{064B8E07-686D-40CA-9AF0-81DC47FF046B}">
      <dgm:prSet/>
      <dgm:spPr/>
      <dgm:t>
        <a:bodyPr/>
        <a:lstStyle/>
        <a:p>
          <a:endParaRPr lang="zh-TW" altLang="en-US"/>
        </a:p>
      </dgm:t>
    </dgm:pt>
    <dgm:pt modelId="{50BB6302-DFB9-48B6-8751-48241334EE63}" type="pres">
      <dgm:prSet presAssocID="{94C53F8C-F2B6-4860-A2E0-7EB8093C42F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577E15DA-490D-490A-9131-1AADD33CE084}" type="pres">
      <dgm:prSet presAssocID="{CD7147B9-AF76-4EF2-B019-FF4D88DE57E5}" presName="compNode" presStyleCnt="0"/>
      <dgm:spPr/>
    </dgm:pt>
    <dgm:pt modelId="{D97776E5-45F7-4781-A336-253B5470B767}" type="pres">
      <dgm:prSet presAssocID="{CD7147B9-AF76-4EF2-B019-FF4D88DE57E5}" presName="dummyConnPt" presStyleCnt="0"/>
      <dgm:spPr/>
    </dgm:pt>
    <dgm:pt modelId="{9ACC3F2D-E960-4484-84E2-BBB41C43ABD3}" type="pres">
      <dgm:prSet presAssocID="{CD7147B9-AF76-4EF2-B019-FF4D88DE57E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0785C9C-29F0-4BA2-B3B7-188600ABD21E}" type="pres">
      <dgm:prSet presAssocID="{C95AC9DD-7D71-49B6-A008-E0FF3E4B2B29}" presName="sibTrans" presStyleLbl="bgSibTrans2D1" presStyleIdx="0" presStyleCnt="8"/>
      <dgm:spPr/>
      <dgm:t>
        <a:bodyPr/>
        <a:lstStyle/>
        <a:p>
          <a:endParaRPr lang="zh-TW" altLang="en-US"/>
        </a:p>
      </dgm:t>
    </dgm:pt>
    <dgm:pt modelId="{4B9BD018-D829-4F17-B295-03F4415954A1}" type="pres">
      <dgm:prSet presAssocID="{FA6A4969-B2EA-4B87-B701-930F544636F7}" presName="compNode" presStyleCnt="0"/>
      <dgm:spPr/>
    </dgm:pt>
    <dgm:pt modelId="{1CB8F987-6226-4CF6-8E7F-8C0B06C897F8}" type="pres">
      <dgm:prSet presAssocID="{FA6A4969-B2EA-4B87-B701-930F544636F7}" presName="dummyConnPt" presStyleCnt="0"/>
      <dgm:spPr/>
    </dgm:pt>
    <dgm:pt modelId="{D76CC656-EC28-4DB6-BCE9-0741619F87BF}" type="pres">
      <dgm:prSet presAssocID="{FA6A4969-B2EA-4B87-B701-930F544636F7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876750-3760-499A-8BF2-1D53753CAA12}" type="pres">
      <dgm:prSet presAssocID="{A3DC64E4-75A4-40F1-A796-3A96095473FD}" presName="sibTrans" presStyleLbl="bgSibTrans2D1" presStyleIdx="1" presStyleCnt="8"/>
      <dgm:spPr/>
      <dgm:t>
        <a:bodyPr/>
        <a:lstStyle/>
        <a:p>
          <a:endParaRPr lang="zh-TW" altLang="en-US"/>
        </a:p>
      </dgm:t>
    </dgm:pt>
    <dgm:pt modelId="{208D1513-9A26-401F-B6CA-A4DA02CE5F25}" type="pres">
      <dgm:prSet presAssocID="{70471C88-48E1-43D4-9A0C-9A05F571BEF1}" presName="compNode" presStyleCnt="0"/>
      <dgm:spPr/>
    </dgm:pt>
    <dgm:pt modelId="{774E2E35-4920-403C-A229-1BC971AE23C7}" type="pres">
      <dgm:prSet presAssocID="{70471C88-48E1-43D4-9A0C-9A05F571BEF1}" presName="dummyConnPt" presStyleCnt="0"/>
      <dgm:spPr/>
    </dgm:pt>
    <dgm:pt modelId="{85759A93-E7AB-4D6D-82B7-CEE9EDA9CC3C}" type="pres">
      <dgm:prSet presAssocID="{70471C88-48E1-43D4-9A0C-9A05F571BEF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F51B74-879C-498F-9EA4-E2587976D7F8}" type="pres">
      <dgm:prSet presAssocID="{5901AC07-2813-419E-9C01-3F648A0AB741}" presName="sibTrans" presStyleLbl="bgSibTrans2D1" presStyleIdx="2" presStyleCnt="8"/>
      <dgm:spPr/>
      <dgm:t>
        <a:bodyPr/>
        <a:lstStyle/>
        <a:p>
          <a:endParaRPr lang="zh-TW" altLang="en-US"/>
        </a:p>
      </dgm:t>
    </dgm:pt>
    <dgm:pt modelId="{72AAF7DC-E6E3-4D29-B28A-E44F174DDB31}" type="pres">
      <dgm:prSet presAssocID="{8554CC52-EE89-4FEE-A03B-44F2926B014D}" presName="compNode" presStyleCnt="0"/>
      <dgm:spPr/>
    </dgm:pt>
    <dgm:pt modelId="{F305E891-2377-4F31-8302-80002E5DA156}" type="pres">
      <dgm:prSet presAssocID="{8554CC52-EE89-4FEE-A03B-44F2926B014D}" presName="dummyConnPt" presStyleCnt="0"/>
      <dgm:spPr/>
    </dgm:pt>
    <dgm:pt modelId="{AE14E2BC-8DDD-4245-9A15-6E26A8C5EF2F}" type="pres">
      <dgm:prSet presAssocID="{8554CC52-EE89-4FEE-A03B-44F2926B014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98818E-CBA0-4045-8648-5F9066FB21DE}" type="pres">
      <dgm:prSet presAssocID="{F67FA80F-1FFF-4187-92D7-2188C19DF0E7}" presName="sibTrans" presStyleLbl="bgSibTrans2D1" presStyleIdx="3" presStyleCnt="8"/>
      <dgm:spPr/>
      <dgm:t>
        <a:bodyPr/>
        <a:lstStyle/>
        <a:p>
          <a:endParaRPr lang="zh-TW" altLang="en-US"/>
        </a:p>
      </dgm:t>
    </dgm:pt>
    <dgm:pt modelId="{E1E1B758-576F-4ADA-96BE-1AF409A1957D}" type="pres">
      <dgm:prSet presAssocID="{7F3236B0-AC58-4ACE-BE07-BF8C0BFB0801}" presName="compNode" presStyleCnt="0"/>
      <dgm:spPr/>
    </dgm:pt>
    <dgm:pt modelId="{B602C46C-4ED0-4482-A50B-5A7494E36A7E}" type="pres">
      <dgm:prSet presAssocID="{7F3236B0-AC58-4ACE-BE07-BF8C0BFB0801}" presName="dummyConnPt" presStyleCnt="0"/>
      <dgm:spPr/>
    </dgm:pt>
    <dgm:pt modelId="{AA33663B-99C1-45C4-97EF-6DD54BB17620}" type="pres">
      <dgm:prSet presAssocID="{7F3236B0-AC58-4ACE-BE07-BF8C0BFB0801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9F4DB4-9212-4349-A887-3FE065670744}" type="pres">
      <dgm:prSet presAssocID="{89B9537B-86FA-483A-8466-5C7770878DDB}" presName="sibTrans" presStyleLbl="bgSibTrans2D1" presStyleIdx="4" presStyleCnt="8"/>
      <dgm:spPr/>
      <dgm:t>
        <a:bodyPr/>
        <a:lstStyle/>
        <a:p>
          <a:endParaRPr lang="zh-TW" altLang="en-US"/>
        </a:p>
      </dgm:t>
    </dgm:pt>
    <dgm:pt modelId="{35A3B395-5A0B-4384-9A3C-F9927874BB99}" type="pres">
      <dgm:prSet presAssocID="{71B6AA28-67BD-44DE-BB03-D1F58E73A7FC}" presName="compNode" presStyleCnt="0"/>
      <dgm:spPr/>
    </dgm:pt>
    <dgm:pt modelId="{EF45B432-6499-452D-824A-68BCEF3BFEBA}" type="pres">
      <dgm:prSet presAssocID="{71B6AA28-67BD-44DE-BB03-D1F58E73A7FC}" presName="dummyConnPt" presStyleCnt="0"/>
      <dgm:spPr/>
    </dgm:pt>
    <dgm:pt modelId="{5FBBDAED-3FE3-4299-8C47-84610E85B0D2}" type="pres">
      <dgm:prSet presAssocID="{71B6AA28-67BD-44DE-BB03-D1F58E73A7F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32C7A8-E36F-4F15-8114-C7A59206AE3F}" type="pres">
      <dgm:prSet presAssocID="{C3BAA7E2-BADA-4AA0-8A06-6E522D6B69F3}" presName="sibTrans" presStyleLbl="bgSibTrans2D1" presStyleIdx="5" presStyleCnt="8"/>
      <dgm:spPr/>
      <dgm:t>
        <a:bodyPr/>
        <a:lstStyle/>
        <a:p>
          <a:endParaRPr lang="zh-TW" altLang="en-US"/>
        </a:p>
      </dgm:t>
    </dgm:pt>
    <dgm:pt modelId="{878A29D7-DAF9-484E-8549-AF49D64C4811}" type="pres">
      <dgm:prSet presAssocID="{9948C2B4-6CBC-4C73-8E0B-7469C0D3EFA3}" presName="compNode" presStyleCnt="0"/>
      <dgm:spPr/>
    </dgm:pt>
    <dgm:pt modelId="{9766808E-85C7-4C4A-AA0F-31605336176B}" type="pres">
      <dgm:prSet presAssocID="{9948C2B4-6CBC-4C73-8E0B-7469C0D3EFA3}" presName="dummyConnPt" presStyleCnt="0"/>
      <dgm:spPr/>
    </dgm:pt>
    <dgm:pt modelId="{E4C78225-11A6-4900-B525-05B8C94008C3}" type="pres">
      <dgm:prSet presAssocID="{9948C2B4-6CBC-4C73-8E0B-7469C0D3EFA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2C4105-513B-4585-A1E5-63A4E00D8797}" type="pres">
      <dgm:prSet presAssocID="{157C7A58-5CB0-4971-B13A-5B9245B48CC9}" presName="sibTrans" presStyleLbl="bgSibTrans2D1" presStyleIdx="6" presStyleCnt="8"/>
      <dgm:spPr/>
      <dgm:t>
        <a:bodyPr/>
        <a:lstStyle/>
        <a:p>
          <a:endParaRPr lang="zh-TW" altLang="en-US"/>
        </a:p>
      </dgm:t>
    </dgm:pt>
    <dgm:pt modelId="{DB294242-262D-4FF1-B43C-C443811A164F}" type="pres">
      <dgm:prSet presAssocID="{D747DBBA-C76F-4E00-9EA7-68FD01D66190}" presName="compNode" presStyleCnt="0"/>
      <dgm:spPr/>
    </dgm:pt>
    <dgm:pt modelId="{EDE27502-34E5-45DE-BF29-88999782D195}" type="pres">
      <dgm:prSet presAssocID="{D747DBBA-C76F-4E00-9EA7-68FD01D66190}" presName="dummyConnPt" presStyleCnt="0"/>
      <dgm:spPr/>
    </dgm:pt>
    <dgm:pt modelId="{66DAC395-C247-4289-BE5E-FBA8A45CC0DB}" type="pres">
      <dgm:prSet presAssocID="{D747DBBA-C76F-4E00-9EA7-68FD01D66190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AAFDA9-E072-474E-915E-732B5549BB19}" type="pres">
      <dgm:prSet presAssocID="{254279B2-6E84-4F71-AC00-7C32646A8F65}" presName="sibTrans" presStyleLbl="bgSibTrans2D1" presStyleIdx="7" presStyleCnt="8"/>
      <dgm:spPr/>
      <dgm:t>
        <a:bodyPr/>
        <a:lstStyle/>
        <a:p>
          <a:endParaRPr lang="zh-TW" altLang="en-US"/>
        </a:p>
      </dgm:t>
    </dgm:pt>
    <dgm:pt modelId="{5EDBABBD-CC8C-4DF2-972D-BD71A6131E9E}" type="pres">
      <dgm:prSet presAssocID="{E975DBE8-A4D2-4B3C-8F51-AE0509A7B31F}" presName="compNode" presStyleCnt="0"/>
      <dgm:spPr/>
    </dgm:pt>
    <dgm:pt modelId="{07930C77-949D-4ED2-A080-FBEBF5B78CBA}" type="pres">
      <dgm:prSet presAssocID="{E975DBE8-A4D2-4B3C-8F51-AE0509A7B31F}" presName="dummyConnPt" presStyleCnt="0"/>
      <dgm:spPr/>
    </dgm:pt>
    <dgm:pt modelId="{F9E3CC0A-7F77-4C92-83B1-CD0A4E07E272}" type="pres">
      <dgm:prSet presAssocID="{E975DBE8-A4D2-4B3C-8F51-AE0509A7B31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71F908F-8DE5-400B-9282-D705F0FB414F}" srcId="{94C53F8C-F2B6-4860-A2E0-7EB8093C42FF}" destId="{9948C2B4-6CBC-4C73-8E0B-7469C0D3EFA3}" srcOrd="6" destOrd="0" parTransId="{2FA1C115-E325-428C-A8F5-CD8FA570736E}" sibTransId="{157C7A58-5CB0-4971-B13A-5B9245B48CC9}"/>
    <dgm:cxn modelId="{79000B92-6FE5-4850-9B50-C8BB46706D08}" type="presOf" srcId="{89B9537B-86FA-483A-8466-5C7770878DDB}" destId="{3C9F4DB4-9212-4349-A887-3FE065670744}" srcOrd="0" destOrd="0" presId="urn:microsoft.com/office/officeart/2005/8/layout/bProcess4"/>
    <dgm:cxn modelId="{2D5C5512-F612-4EFC-9DA6-93A8B1E50622}" type="presOf" srcId="{9948C2B4-6CBC-4C73-8E0B-7469C0D3EFA3}" destId="{E4C78225-11A6-4900-B525-05B8C94008C3}" srcOrd="0" destOrd="0" presId="urn:microsoft.com/office/officeart/2005/8/layout/bProcess4"/>
    <dgm:cxn modelId="{D8C53DC5-EA08-4B63-837C-07FE0C1BF742}" srcId="{94C53F8C-F2B6-4860-A2E0-7EB8093C42FF}" destId="{FA6A4969-B2EA-4B87-B701-930F544636F7}" srcOrd="1" destOrd="0" parTransId="{FC2874E0-0124-4D2D-9964-D6E497E9FED1}" sibTransId="{A3DC64E4-75A4-40F1-A796-3A96095473FD}"/>
    <dgm:cxn modelId="{E4AA35E7-9256-4D95-A7C4-6306A4971D4D}" srcId="{94C53F8C-F2B6-4860-A2E0-7EB8093C42FF}" destId="{71B6AA28-67BD-44DE-BB03-D1F58E73A7FC}" srcOrd="5" destOrd="0" parTransId="{88415E02-A480-4514-9FD8-A9B1FBDC6534}" sibTransId="{C3BAA7E2-BADA-4AA0-8A06-6E522D6B69F3}"/>
    <dgm:cxn modelId="{F22826F4-EA4D-427F-92FD-983774B3DEC6}" type="presOf" srcId="{70471C88-48E1-43D4-9A0C-9A05F571BEF1}" destId="{85759A93-E7AB-4D6D-82B7-CEE9EDA9CC3C}" srcOrd="0" destOrd="0" presId="urn:microsoft.com/office/officeart/2005/8/layout/bProcess4"/>
    <dgm:cxn modelId="{50153042-5289-492E-8B00-753518616CE4}" type="presOf" srcId="{FA6A4969-B2EA-4B87-B701-930F544636F7}" destId="{D76CC656-EC28-4DB6-BCE9-0741619F87BF}" srcOrd="0" destOrd="0" presId="urn:microsoft.com/office/officeart/2005/8/layout/bProcess4"/>
    <dgm:cxn modelId="{265E317D-55FD-4F94-B7D5-848370F5906C}" type="presOf" srcId="{CD7147B9-AF76-4EF2-B019-FF4D88DE57E5}" destId="{9ACC3F2D-E960-4484-84E2-BBB41C43ABD3}" srcOrd="0" destOrd="0" presId="urn:microsoft.com/office/officeart/2005/8/layout/bProcess4"/>
    <dgm:cxn modelId="{31BF2B42-8D21-43D0-AA61-168EC7AEACE7}" type="presOf" srcId="{A3DC64E4-75A4-40F1-A796-3A96095473FD}" destId="{75876750-3760-499A-8BF2-1D53753CAA12}" srcOrd="0" destOrd="0" presId="urn:microsoft.com/office/officeart/2005/8/layout/bProcess4"/>
    <dgm:cxn modelId="{08C49341-37C9-4E5B-AA1A-5302802C1499}" type="presOf" srcId="{7F3236B0-AC58-4ACE-BE07-BF8C0BFB0801}" destId="{AA33663B-99C1-45C4-97EF-6DD54BB17620}" srcOrd="0" destOrd="0" presId="urn:microsoft.com/office/officeart/2005/8/layout/bProcess4"/>
    <dgm:cxn modelId="{D9DB0FC6-9A0E-4C8B-ADEA-C9514C80849E}" srcId="{94C53F8C-F2B6-4860-A2E0-7EB8093C42FF}" destId="{70471C88-48E1-43D4-9A0C-9A05F571BEF1}" srcOrd="2" destOrd="0" parTransId="{21556F85-3647-44C5-A82D-38699357F36E}" sibTransId="{5901AC07-2813-419E-9C01-3F648A0AB741}"/>
    <dgm:cxn modelId="{AEBBC570-FD18-4CCB-A12E-175F011F2EED}" srcId="{94C53F8C-F2B6-4860-A2E0-7EB8093C42FF}" destId="{7F3236B0-AC58-4ACE-BE07-BF8C0BFB0801}" srcOrd="4" destOrd="0" parTransId="{736D241E-A76E-44AB-953B-09E347E577A2}" sibTransId="{89B9537B-86FA-483A-8466-5C7770878DDB}"/>
    <dgm:cxn modelId="{21233A28-E80E-4C75-90C3-197C9A4A906B}" type="presOf" srcId="{5901AC07-2813-419E-9C01-3F648A0AB741}" destId="{CFF51B74-879C-498F-9EA4-E2587976D7F8}" srcOrd="0" destOrd="0" presId="urn:microsoft.com/office/officeart/2005/8/layout/bProcess4"/>
    <dgm:cxn modelId="{3187EAA5-6C0E-4004-A882-53B5DBE37B86}" type="presOf" srcId="{71B6AA28-67BD-44DE-BB03-D1F58E73A7FC}" destId="{5FBBDAED-3FE3-4299-8C47-84610E85B0D2}" srcOrd="0" destOrd="0" presId="urn:microsoft.com/office/officeart/2005/8/layout/bProcess4"/>
    <dgm:cxn modelId="{128A71ED-5CB9-4EAE-90F1-C3425D0FE8DC}" type="presOf" srcId="{254279B2-6E84-4F71-AC00-7C32646A8F65}" destId="{8CAAFDA9-E072-474E-915E-732B5549BB19}" srcOrd="0" destOrd="0" presId="urn:microsoft.com/office/officeart/2005/8/layout/bProcess4"/>
    <dgm:cxn modelId="{77CECF7E-8269-4384-A681-3B8D2E83C7BD}" type="presOf" srcId="{8554CC52-EE89-4FEE-A03B-44F2926B014D}" destId="{AE14E2BC-8DDD-4245-9A15-6E26A8C5EF2F}" srcOrd="0" destOrd="0" presId="urn:microsoft.com/office/officeart/2005/8/layout/bProcess4"/>
    <dgm:cxn modelId="{92575CE5-F622-47A3-BAC5-770F701977A1}" srcId="{94C53F8C-F2B6-4860-A2E0-7EB8093C42FF}" destId="{D747DBBA-C76F-4E00-9EA7-68FD01D66190}" srcOrd="7" destOrd="0" parTransId="{85D77F8F-C236-4C97-A4DB-87BCE0C5390F}" sibTransId="{254279B2-6E84-4F71-AC00-7C32646A8F65}"/>
    <dgm:cxn modelId="{6C0B2227-F072-405F-BA0F-4E25DFF0E84A}" type="presOf" srcId="{C95AC9DD-7D71-49B6-A008-E0FF3E4B2B29}" destId="{80785C9C-29F0-4BA2-B3B7-188600ABD21E}" srcOrd="0" destOrd="0" presId="urn:microsoft.com/office/officeart/2005/8/layout/bProcess4"/>
    <dgm:cxn modelId="{15F09010-6FD4-4472-9621-880AFB175862}" type="presOf" srcId="{157C7A58-5CB0-4971-B13A-5B9245B48CC9}" destId="{402C4105-513B-4585-A1E5-63A4E00D8797}" srcOrd="0" destOrd="0" presId="urn:microsoft.com/office/officeart/2005/8/layout/bProcess4"/>
    <dgm:cxn modelId="{73B898E3-FF6B-45ED-890D-47DA8ADC12FF}" type="presOf" srcId="{F67FA80F-1FFF-4187-92D7-2188C19DF0E7}" destId="{2C98818E-CBA0-4045-8648-5F9066FB21DE}" srcOrd="0" destOrd="0" presId="urn:microsoft.com/office/officeart/2005/8/layout/bProcess4"/>
    <dgm:cxn modelId="{D0563B2D-2F99-4567-A826-DCF9808BEB51}" type="presOf" srcId="{E975DBE8-A4D2-4B3C-8F51-AE0509A7B31F}" destId="{F9E3CC0A-7F77-4C92-83B1-CD0A4E07E272}" srcOrd="0" destOrd="0" presId="urn:microsoft.com/office/officeart/2005/8/layout/bProcess4"/>
    <dgm:cxn modelId="{064B8E07-686D-40CA-9AF0-81DC47FF046B}" srcId="{94C53F8C-F2B6-4860-A2E0-7EB8093C42FF}" destId="{E975DBE8-A4D2-4B3C-8F51-AE0509A7B31F}" srcOrd="8" destOrd="0" parTransId="{12704258-9C3B-4A5B-AE82-84EB8AFCFCCD}" sibTransId="{E2C5B652-ADB3-4B7C-853E-F161E060BAF6}"/>
    <dgm:cxn modelId="{1D10A33B-3E55-4BE8-8679-F5DD3B0D4D65}" type="presOf" srcId="{C3BAA7E2-BADA-4AA0-8A06-6E522D6B69F3}" destId="{7432C7A8-E36F-4F15-8114-C7A59206AE3F}" srcOrd="0" destOrd="0" presId="urn:microsoft.com/office/officeart/2005/8/layout/bProcess4"/>
    <dgm:cxn modelId="{9CD07237-5376-4BD2-8E9C-29F96135592B}" type="presOf" srcId="{D747DBBA-C76F-4E00-9EA7-68FD01D66190}" destId="{66DAC395-C247-4289-BE5E-FBA8A45CC0DB}" srcOrd="0" destOrd="0" presId="urn:microsoft.com/office/officeart/2005/8/layout/bProcess4"/>
    <dgm:cxn modelId="{30F082C5-D464-4443-9ACD-3343EFAC28CC}" type="presOf" srcId="{94C53F8C-F2B6-4860-A2E0-7EB8093C42FF}" destId="{50BB6302-DFB9-48B6-8751-48241334EE63}" srcOrd="0" destOrd="0" presId="urn:microsoft.com/office/officeart/2005/8/layout/bProcess4"/>
    <dgm:cxn modelId="{87437E70-1CF7-4F0B-B280-04D64BCC696E}" srcId="{94C53F8C-F2B6-4860-A2E0-7EB8093C42FF}" destId="{8554CC52-EE89-4FEE-A03B-44F2926B014D}" srcOrd="3" destOrd="0" parTransId="{D2BFDB44-D3A9-4353-8139-F5BF1CFD01E7}" sibTransId="{F67FA80F-1FFF-4187-92D7-2188C19DF0E7}"/>
    <dgm:cxn modelId="{6B7993D1-FAB1-405A-9A8C-A792A29EAC78}" srcId="{94C53F8C-F2B6-4860-A2E0-7EB8093C42FF}" destId="{CD7147B9-AF76-4EF2-B019-FF4D88DE57E5}" srcOrd="0" destOrd="0" parTransId="{4B3ABDA2-B88E-4AE3-B01E-D62CBED0BE67}" sibTransId="{C95AC9DD-7D71-49B6-A008-E0FF3E4B2B29}"/>
    <dgm:cxn modelId="{CEB9E172-A10B-4799-A8C8-F4C068504231}" type="presParOf" srcId="{50BB6302-DFB9-48B6-8751-48241334EE63}" destId="{577E15DA-490D-490A-9131-1AADD33CE084}" srcOrd="0" destOrd="0" presId="urn:microsoft.com/office/officeart/2005/8/layout/bProcess4"/>
    <dgm:cxn modelId="{6D9C0762-4237-4FB3-A53E-F8939154AFF3}" type="presParOf" srcId="{577E15DA-490D-490A-9131-1AADD33CE084}" destId="{D97776E5-45F7-4781-A336-253B5470B767}" srcOrd="0" destOrd="0" presId="urn:microsoft.com/office/officeart/2005/8/layout/bProcess4"/>
    <dgm:cxn modelId="{A9BBB404-64BA-45F4-9325-BF7DB9D88EEC}" type="presParOf" srcId="{577E15DA-490D-490A-9131-1AADD33CE084}" destId="{9ACC3F2D-E960-4484-84E2-BBB41C43ABD3}" srcOrd="1" destOrd="0" presId="urn:microsoft.com/office/officeart/2005/8/layout/bProcess4"/>
    <dgm:cxn modelId="{07381F0B-1807-40EE-B711-9472892F5755}" type="presParOf" srcId="{50BB6302-DFB9-48B6-8751-48241334EE63}" destId="{80785C9C-29F0-4BA2-B3B7-188600ABD21E}" srcOrd="1" destOrd="0" presId="urn:microsoft.com/office/officeart/2005/8/layout/bProcess4"/>
    <dgm:cxn modelId="{75980EF3-15EC-4370-A92E-5C9A67F9B601}" type="presParOf" srcId="{50BB6302-DFB9-48B6-8751-48241334EE63}" destId="{4B9BD018-D829-4F17-B295-03F4415954A1}" srcOrd="2" destOrd="0" presId="urn:microsoft.com/office/officeart/2005/8/layout/bProcess4"/>
    <dgm:cxn modelId="{8E58A507-4DF9-464A-B30F-F55CE27F54F4}" type="presParOf" srcId="{4B9BD018-D829-4F17-B295-03F4415954A1}" destId="{1CB8F987-6226-4CF6-8E7F-8C0B06C897F8}" srcOrd="0" destOrd="0" presId="urn:microsoft.com/office/officeart/2005/8/layout/bProcess4"/>
    <dgm:cxn modelId="{53498320-7446-4265-B7C6-EE85AE8E409A}" type="presParOf" srcId="{4B9BD018-D829-4F17-B295-03F4415954A1}" destId="{D76CC656-EC28-4DB6-BCE9-0741619F87BF}" srcOrd="1" destOrd="0" presId="urn:microsoft.com/office/officeart/2005/8/layout/bProcess4"/>
    <dgm:cxn modelId="{481A2EDD-5697-4B86-B276-3C7CD84F0D18}" type="presParOf" srcId="{50BB6302-DFB9-48B6-8751-48241334EE63}" destId="{75876750-3760-499A-8BF2-1D53753CAA12}" srcOrd="3" destOrd="0" presId="urn:microsoft.com/office/officeart/2005/8/layout/bProcess4"/>
    <dgm:cxn modelId="{C6664C87-9ADB-4C3A-8FA3-ED5BC411A267}" type="presParOf" srcId="{50BB6302-DFB9-48B6-8751-48241334EE63}" destId="{208D1513-9A26-401F-B6CA-A4DA02CE5F25}" srcOrd="4" destOrd="0" presId="urn:microsoft.com/office/officeart/2005/8/layout/bProcess4"/>
    <dgm:cxn modelId="{97495977-E710-4E26-85C3-7A4121E1254D}" type="presParOf" srcId="{208D1513-9A26-401F-B6CA-A4DA02CE5F25}" destId="{774E2E35-4920-403C-A229-1BC971AE23C7}" srcOrd="0" destOrd="0" presId="urn:microsoft.com/office/officeart/2005/8/layout/bProcess4"/>
    <dgm:cxn modelId="{62EF8A2B-78B4-42D9-9952-8BF610C1574D}" type="presParOf" srcId="{208D1513-9A26-401F-B6CA-A4DA02CE5F25}" destId="{85759A93-E7AB-4D6D-82B7-CEE9EDA9CC3C}" srcOrd="1" destOrd="0" presId="urn:microsoft.com/office/officeart/2005/8/layout/bProcess4"/>
    <dgm:cxn modelId="{D184428C-B3D4-4DBC-B0A2-990D3AD0CCBE}" type="presParOf" srcId="{50BB6302-DFB9-48B6-8751-48241334EE63}" destId="{CFF51B74-879C-498F-9EA4-E2587976D7F8}" srcOrd="5" destOrd="0" presId="urn:microsoft.com/office/officeart/2005/8/layout/bProcess4"/>
    <dgm:cxn modelId="{17D4C92A-A6E0-4FEA-BA30-205337C57AB9}" type="presParOf" srcId="{50BB6302-DFB9-48B6-8751-48241334EE63}" destId="{72AAF7DC-E6E3-4D29-B28A-E44F174DDB31}" srcOrd="6" destOrd="0" presId="urn:microsoft.com/office/officeart/2005/8/layout/bProcess4"/>
    <dgm:cxn modelId="{D1A27B9D-E9E8-430E-9F73-DA30A37C6C32}" type="presParOf" srcId="{72AAF7DC-E6E3-4D29-B28A-E44F174DDB31}" destId="{F305E891-2377-4F31-8302-80002E5DA156}" srcOrd="0" destOrd="0" presId="urn:microsoft.com/office/officeart/2005/8/layout/bProcess4"/>
    <dgm:cxn modelId="{04D825DF-5F2D-4533-9764-F9B4E39697D5}" type="presParOf" srcId="{72AAF7DC-E6E3-4D29-B28A-E44F174DDB31}" destId="{AE14E2BC-8DDD-4245-9A15-6E26A8C5EF2F}" srcOrd="1" destOrd="0" presId="urn:microsoft.com/office/officeart/2005/8/layout/bProcess4"/>
    <dgm:cxn modelId="{A5C9A776-1194-4876-9103-C8ACC897C219}" type="presParOf" srcId="{50BB6302-DFB9-48B6-8751-48241334EE63}" destId="{2C98818E-CBA0-4045-8648-5F9066FB21DE}" srcOrd="7" destOrd="0" presId="urn:microsoft.com/office/officeart/2005/8/layout/bProcess4"/>
    <dgm:cxn modelId="{257B73A2-7702-49F1-8F69-840BF9880CAB}" type="presParOf" srcId="{50BB6302-DFB9-48B6-8751-48241334EE63}" destId="{E1E1B758-576F-4ADA-96BE-1AF409A1957D}" srcOrd="8" destOrd="0" presId="urn:microsoft.com/office/officeart/2005/8/layout/bProcess4"/>
    <dgm:cxn modelId="{8E6C08FD-44CC-43A6-9A0C-59CC567A5793}" type="presParOf" srcId="{E1E1B758-576F-4ADA-96BE-1AF409A1957D}" destId="{B602C46C-4ED0-4482-A50B-5A7494E36A7E}" srcOrd="0" destOrd="0" presId="urn:microsoft.com/office/officeart/2005/8/layout/bProcess4"/>
    <dgm:cxn modelId="{B09A37F7-E7BD-4388-AF82-B581354EC7E1}" type="presParOf" srcId="{E1E1B758-576F-4ADA-96BE-1AF409A1957D}" destId="{AA33663B-99C1-45C4-97EF-6DD54BB17620}" srcOrd="1" destOrd="0" presId="urn:microsoft.com/office/officeart/2005/8/layout/bProcess4"/>
    <dgm:cxn modelId="{90F6E991-8E38-4A25-835E-7F2852EE5235}" type="presParOf" srcId="{50BB6302-DFB9-48B6-8751-48241334EE63}" destId="{3C9F4DB4-9212-4349-A887-3FE065670744}" srcOrd="9" destOrd="0" presId="urn:microsoft.com/office/officeart/2005/8/layout/bProcess4"/>
    <dgm:cxn modelId="{CC4A1B12-6394-45ED-9B9E-1736DC64685F}" type="presParOf" srcId="{50BB6302-DFB9-48B6-8751-48241334EE63}" destId="{35A3B395-5A0B-4384-9A3C-F9927874BB99}" srcOrd="10" destOrd="0" presId="urn:microsoft.com/office/officeart/2005/8/layout/bProcess4"/>
    <dgm:cxn modelId="{15686820-B76C-4991-BC70-85902D0CC784}" type="presParOf" srcId="{35A3B395-5A0B-4384-9A3C-F9927874BB99}" destId="{EF45B432-6499-452D-824A-68BCEF3BFEBA}" srcOrd="0" destOrd="0" presId="urn:microsoft.com/office/officeart/2005/8/layout/bProcess4"/>
    <dgm:cxn modelId="{EFDD38D5-97A6-49BD-A502-76E8F40BF8EB}" type="presParOf" srcId="{35A3B395-5A0B-4384-9A3C-F9927874BB99}" destId="{5FBBDAED-3FE3-4299-8C47-84610E85B0D2}" srcOrd="1" destOrd="0" presId="urn:microsoft.com/office/officeart/2005/8/layout/bProcess4"/>
    <dgm:cxn modelId="{4A488E42-7368-4A97-B819-E4EA0BB69F0A}" type="presParOf" srcId="{50BB6302-DFB9-48B6-8751-48241334EE63}" destId="{7432C7A8-E36F-4F15-8114-C7A59206AE3F}" srcOrd="11" destOrd="0" presId="urn:microsoft.com/office/officeart/2005/8/layout/bProcess4"/>
    <dgm:cxn modelId="{FE96B5A8-3522-413E-9C7E-0E92CCBFC503}" type="presParOf" srcId="{50BB6302-DFB9-48B6-8751-48241334EE63}" destId="{878A29D7-DAF9-484E-8549-AF49D64C4811}" srcOrd="12" destOrd="0" presId="urn:microsoft.com/office/officeart/2005/8/layout/bProcess4"/>
    <dgm:cxn modelId="{E381CFDA-AA0D-4380-A9FF-7FCB00997561}" type="presParOf" srcId="{878A29D7-DAF9-484E-8549-AF49D64C4811}" destId="{9766808E-85C7-4C4A-AA0F-31605336176B}" srcOrd="0" destOrd="0" presId="urn:microsoft.com/office/officeart/2005/8/layout/bProcess4"/>
    <dgm:cxn modelId="{D2EB15A5-610F-4372-9724-A2BA9878C0A5}" type="presParOf" srcId="{878A29D7-DAF9-484E-8549-AF49D64C4811}" destId="{E4C78225-11A6-4900-B525-05B8C94008C3}" srcOrd="1" destOrd="0" presId="urn:microsoft.com/office/officeart/2005/8/layout/bProcess4"/>
    <dgm:cxn modelId="{AABF1F00-2306-445A-BD01-BCFFA4FF72A9}" type="presParOf" srcId="{50BB6302-DFB9-48B6-8751-48241334EE63}" destId="{402C4105-513B-4585-A1E5-63A4E00D8797}" srcOrd="13" destOrd="0" presId="urn:microsoft.com/office/officeart/2005/8/layout/bProcess4"/>
    <dgm:cxn modelId="{46DBF597-2E28-45A4-BA95-2CBE1244705B}" type="presParOf" srcId="{50BB6302-DFB9-48B6-8751-48241334EE63}" destId="{DB294242-262D-4FF1-B43C-C443811A164F}" srcOrd="14" destOrd="0" presId="urn:microsoft.com/office/officeart/2005/8/layout/bProcess4"/>
    <dgm:cxn modelId="{94445D16-F481-4C1C-B7A6-8550E080800F}" type="presParOf" srcId="{DB294242-262D-4FF1-B43C-C443811A164F}" destId="{EDE27502-34E5-45DE-BF29-88999782D195}" srcOrd="0" destOrd="0" presId="urn:microsoft.com/office/officeart/2005/8/layout/bProcess4"/>
    <dgm:cxn modelId="{48692173-2821-4381-A8E4-BE17AF2AD784}" type="presParOf" srcId="{DB294242-262D-4FF1-B43C-C443811A164F}" destId="{66DAC395-C247-4289-BE5E-FBA8A45CC0DB}" srcOrd="1" destOrd="0" presId="urn:microsoft.com/office/officeart/2005/8/layout/bProcess4"/>
    <dgm:cxn modelId="{AD379DF2-F038-46A0-BC14-6C8A78FA139D}" type="presParOf" srcId="{50BB6302-DFB9-48B6-8751-48241334EE63}" destId="{8CAAFDA9-E072-474E-915E-732B5549BB19}" srcOrd="15" destOrd="0" presId="urn:microsoft.com/office/officeart/2005/8/layout/bProcess4"/>
    <dgm:cxn modelId="{00A22B90-D316-43F8-9047-DF2FF7607E3C}" type="presParOf" srcId="{50BB6302-DFB9-48B6-8751-48241334EE63}" destId="{5EDBABBD-CC8C-4DF2-972D-BD71A6131E9E}" srcOrd="16" destOrd="0" presId="urn:microsoft.com/office/officeart/2005/8/layout/bProcess4"/>
    <dgm:cxn modelId="{B75AF465-1F25-4A50-BF81-53FE696DAD42}" type="presParOf" srcId="{5EDBABBD-CC8C-4DF2-972D-BD71A6131E9E}" destId="{07930C77-949D-4ED2-A080-FBEBF5B78CBA}" srcOrd="0" destOrd="0" presId="urn:microsoft.com/office/officeart/2005/8/layout/bProcess4"/>
    <dgm:cxn modelId="{2286FDFD-EDFA-4387-AFEA-BEACA58F80FE}" type="presParOf" srcId="{5EDBABBD-CC8C-4DF2-972D-BD71A6131E9E}" destId="{F9E3CC0A-7F77-4C92-83B1-CD0A4E07E27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F83739-C04D-4342-ADA7-35AD61594CC7}" type="datetimeFigureOut">
              <a:rPr lang="zh-TW" altLang="en-US"/>
              <a:pPr>
                <a:defRPr/>
              </a:pPr>
              <a:t>2016/3/2</a:t>
            </a:fld>
            <a:endParaRPr lang="en-US" altLang="zh-TW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8FAD529-170E-4BA6-80B4-13FCC8F3ECD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F5380EA-58AC-4EEF-A824-7A48F72C85A7}" type="datetimeFigureOut">
              <a:rPr lang="zh-TW" altLang="en-US"/>
              <a:pPr>
                <a:defRPr/>
              </a:pPr>
              <a:t>2016/3/2</a:t>
            </a:fld>
            <a:endParaRPr lang="en-US" altLang="zh-TW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B67CCE0-EFC7-4F23-B667-DC292E90A63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46CF-BF21-456F-91DF-2A054684690C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7D06B-8EBF-4862-AD09-1D4904B0286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66068-0DCC-4656-A948-1696D8DBA7F5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5DCB4-8BC6-4EF5-99DE-6E78C9F3E2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B1C87-9364-40A1-8292-32220FF319E3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492F-0BF8-43FA-A5AC-2A0A77A681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F217C-383D-4906-BD22-0BC908D6B88A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CC083-D82F-4CDA-82D5-A4D11589C64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9397D-7D14-444C-B89D-2588E9963014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8729-1D8A-4924-ACDB-F5D4DFC259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55AE8-66C6-46B4-B8FD-5099EFC8FEE6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D81D7-F28D-4B2D-AC28-A64923FD21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967B3-DC94-40E2-A390-68C8AC21CCF4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B9C7F-67EF-4A18-B907-7AB0064C359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EC0FE-16D1-4DB2-9A61-A23CAA8EF733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55648-543B-401B-AC21-2AB85A124E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D0879-B378-41D7-9445-577406A7DDF6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BE63D-1ACD-48EB-8206-D6BE0880C5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316A-5032-491F-B0B5-F51ECF546B12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F6E03-18E1-4BFB-B95C-2C7CB34648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51143-AA9B-45E8-958B-C89DDC8C1201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164EC-5A7F-40B5-9019-B4CF9C7BE5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A04064D-85A7-4B86-908F-35884B43E72F}" type="datetimeFigureOut">
              <a:rPr lang="zh-TW" altLang="en-US"/>
              <a:pPr>
                <a:defRPr/>
              </a:pPr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2D713A-0038-4FD8-AA31-5088498742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ctrTitle"/>
          </p:nvPr>
        </p:nvSpPr>
        <p:spPr>
          <a:xfrm>
            <a:off x="684213" y="18446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zh-TW" sz="3600" b="1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3600" b="1" smtClean="0">
                <a:latin typeface="微軟正黑體" pitchFamily="34" charset="-120"/>
                <a:ea typeface="微軟正黑體" pitchFamily="34" charset="-120"/>
              </a:rPr>
              <a:t>學年度國民小學學生學力檢測</a:t>
            </a:r>
          </a:p>
        </p:txBody>
      </p:sp>
      <p:sp>
        <p:nvSpPr>
          <p:cNvPr id="15362" name="Rectangle 5"/>
          <p:cNvSpPr>
            <a:spLocks noGrp="1"/>
          </p:cNvSpPr>
          <p:nvPr>
            <p:ph type="subTitle" idx="1"/>
          </p:nvPr>
        </p:nvSpPr>
        <p:spPr>
          <a:xfrm>
            <a:off x="1403350" y="3429000"/>
            <a:ext cx="6400800" cy="2447925"/>
          </a:xfrm>
        </p:spPr>
        <p:txBody>
          <a:bodyPr/>
          <a:lstStyle/>
          <a:p>
            <a:pPr eaLnBrk="1" hangingPunct="1"/>
            <a:r>
              <a:rPr lang="zh-TW" altLang="en-US" sz="4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國語文領域命題說明</a:t>
            </a:r>
            <a:br>
              <a:rPr lang="zh-TW" altLang="en-US" sz="4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105/3/02</a:t>
            </a:r>
          </a:p>
          <a:p>
            <a:pPr eaLnBrk="1" hangingPunct="1"/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1800" b="1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大崙國小曾南薰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1763713" y="4076700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04813"/>
            <a:ext cx="7696200" cy="563562"/>
          </a:xfrm>
        </p:spPr>
        <p:txBody>
          <a:bodyPr/>
          <a:lstStyle/>
          <a:p>
            <a:pPr marL="742950" indent="-742950" algn="l" eaLnBrk="1" hangingPunct="1"/>
            <a:r>
              <a:rPr lang="en-US" altLang="zh-TW" sz="4000" b="1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4000" b="1" smtClean="0">
                <a:latin typeface="微軟正黑體" pitchFamily="34" charset="-120"/>
                <a:ea typeface="微軟正黑體" pitchFamily="34" charset="-120"/>
              </a:rPr>
              <a:t>學年度學力普測評量內涵</a:t>
            </a:r>
            <a:endParaRPr lang="en-US" altLang="zh-TW" sz="4000" b="1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2272" name="內容版面配置區 2"/>
          <p:cNvSpPr txBox="1">
            <a:spLocks/>
          </p:cNvSpPr>
          <p:nvPr/>
        </p:nvSpPr>
        <p:spPr bwMode="gray">
          <a:xfrm>
            <a:off x="468313" y="126841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zh-TW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作答時間為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０分鐘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kumimoji="0"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試卷題數共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０題</a:t>
            </a:r>
            <a:endParaRPr kumimoji="0" lang="en-US" altLang="zh-TW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命題範圍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四年級第二學期之前的進度。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(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0"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試卷題型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1.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國字音測驗*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2.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詞語測驗*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3.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句子測驗*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13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endParaRPr lang="en-US" altLang="zh-TW" sz="2400" b="1">
              <a:solidFill>
                <a:srgbClr val="6699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</a:pP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          4.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閱讀測驗*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17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題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有長篇閱讀</a:t>
            </a:r>
            <a:r>
              <a:rPr lang="en-US" altLang="zh-TW" sz="2400" b="1">
                <a:solidFill>
                  <a:srgbClr val="6699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ctrTitle" idx="4294967295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/>
          <a:p>
            <a:pPr eaLnBrk="1" hangingPunct="1"/>
            <a:endParaRPr lang="zh-TW" altLang="en-US" sz="6000" smtClean="0"/>
          </a:p>
        </p:txBody>
      </p:sp>
      <p:sp>
        <p:nvSpPr>
          <p:cNvPr id="25602" name="副標題 2"/>
          <p:cNvSpPr>
            <a:spLocks noGrp="1"/>
          </p:cNvSpPr>
          <p:nvPr>
            <p:ph type="subTitle" idx="4294967295"/>
          </p:nvPr>
        </p:nvSpPr>
        <p:spPr>
          <a:xfrm>
            <a:off x="993775" y="3448050"/>
            <a:ext cx="7156450" cy="1722438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zh-TW" altLang="en-US" sz="2800" smtClean="0"/>
          </a:p>
        </p:txBody>
      </p:sp>
      <p:pic>
        <p:nvPicPr>
          <p:cNvPr id="25603" name="圖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33375"/>
            <a:ext cx="8713787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內容版面配置區 3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15888"/>
            <a:ext cx="8496300" cy="67421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7543800" cy="12954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ea typeface="微軟正黑體" pitchFamily="34" charset="-120"/>
              </a:rPr>
              <a:t>國語學力普測試卷命題分析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3850" y="1763713"/>
            <a:ext cx="8548688" cy="7016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/>
          <a:p>
            <a:pPr eaLnBrk="0" hangingPunct="0">
              <a:tabLst>
                <a:tab pos="304800" algn="l"/>
              </a:tabLst>
              <a:defRPr/>
            </a:pPr>
            <a:r>
              <a:rPr lang="zh-TW" altLang="en-US" sz="2000" b="1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依據雙向細目表測驗內容和評量能力命題</a:t>
            </a:r>
            <a:r>
              <a:rPr lang="en-US" altLang="zh-TW" sz="2000" b="1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zh-TW" altLang="en-US" sz="2000" b="1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，依預試結果分析決定</a:t>
            </a:r>
            <a:r>
              <a:rPr lang="en-US" altLang="zh-TW" sz="2000" b="1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40</a:t>
            </a:r>
            <a:r>
              <a:rPr lang="zh-TW" altLang="en-US" sz="2000" b="1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題的正式施測試題。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gray">
          <a:xfrm>
            <a:off x="755650" y="2492375"/>
            <a:ext cx="7272338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kumimoji="0" lang="zh-TW" altLang="en-US" sz="3200" b="1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難度 、鑑別度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kumimoji="0" lang="zh-TW" altLang="en-US" sz="3200" b="1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信度、效度</a:t>
            </a:r>
            <a:endParaRPr kumimoji="0" lang="en-US" altLang="zh-TW" sz="3200" b="1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kumimoji="0" lang="zh-TW" altLang="en-US" sz="3200" b="1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平均數、標準差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kumimoji="0" lang="zh-TW" altLang="en-US" sz="3200" b="1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建立試題卡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副標題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126288" cy="1470025"/>
          </a:xfrm>
        </p:spPr>
        <p:txBody>
          <a:bodyPr/>
          <a:lstStyle/>
          <a:p>
            <a:pPr algn="r" eaLnBrk="1" hangingPunct="1"/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z="5400" b="1" baseline="-25000" smtClean="0"/>
              <a:t>Thank you!</a:t>
            </a:r>
            <a:r>
              <a:rPr lang="en-US" altLang="zh-TW" sz="5400" b="1" smtClean="0"/>
              <a:t/>
            </a:r>
            <a:br>
              <a:rPr lang="en-US" altLang="zh-TW" sz="5400" b="1" smtClean="0"/>
            </a:br>
            <a:endParaRPr lang="en-US" altLang="zh-TW" sz="5400" b="1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755650" y="1989138"/>
            <a:ext cx="7726363" cy="3887787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zh-TW" altLang="en-US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四年級國語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  <a:defRPr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縣平均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:65.53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  <a:defRPr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標準差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:17.04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  <a:defRPr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受測學校數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:124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校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  <a:defRPr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試卷總題數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:40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題</a:t>
            </a:r>
          </a:p>
          <a:p>
            <a:pPr eaLnBrk="1" hangingPunct="1">
              <a:spcAft>
                <a:spcPct val="10000"/>
              </a:spcAft>
              <a:buFont typeface="Arial" charset="0"/>
              <a:buNone/>
              <a:defRPr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 試卷題型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kumimoji="1" lang="zh-TW" altLang="en-US" sz="20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國字音測驗</a:t>
            </a:r>
            <a:r>
              <a:rPr kumimoji="1" lang="zh-TW" altLang="en-US" sz="2000" b="1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kumimoji="1" lang="zh-TW" altLang="en-US" sz="20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詞語測驗</a:t>
            </a:r>
            <a:r>
              <a:rPr kumimoji="1" lang="zh-TW" altLang="en-US" sz="2000" b="1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kumimoji="1" lang="zh-TW" altLang="en-US" sz="20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句子測驗</a:t>
            </a:r>
            <a:r>
              <a:rPr kumimoji="1" lang="zh-TW" altLang="en-US" sz="2000" b="1" smtClean="0">
                <a:latin typeface="微軟正黑體" pitchFamily="34" charset="-120"/>
                <a:ea typeface="微軟正黑體" pitchFamily="34" charset="-120"/>
              </a:rPr>
              <a:t> 、</a:t>
            </a:r>
            <a:r>
              <a:rPr kumimoji="1" lang="zh-TW" altLang="en-US" sz="2000" b="1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閱讀測驗</a:t>
            </a:r>
            <a:endParaRPr kumimoji="1" lang="en-US" altLang="zh-TW" sz="2000" b="1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6386" name="標題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765175"/>
            <a:ext cx="8174037" cy="114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微軟正黑體" pitchFamily="34" charset="-120"/>
              </a:rPr>
              <a:t>全縣學力普測各科成績統計表</a:t>
            </a:r>
          </a:p>
        </p:txBody>
      </p:sp>
      <p:graphicFrame>
        <p:nvGraphicFramePr>
          <p:cNvPr id="33872" name="Group 80"/>
          <p:cNvGraphicFramePr>
            <a:graphicFrameLocks noGrp="1"/>
          </p:cNvGraphicFramePr>
          <p:nvPr/>
        </p:nvGraphicFramePr>
        <p:xfrm>
          <a:off x="468313" y="1412875"/>
          <a:ext cx="8424862" cy="4525963"/>
        </p:xfrm>
        <a:graphic>
          <a:graphicData uri="http://schemas.openxmlformats.org/drawingml/2006/table">
            <a:tbl>
              <a:tblPr/>
              <a:tblGrid>
                <a:gridCol w="809625"/>
                <a:gridCol w="1106487"/>
                <a:gridCol w="1252538"/>
                <a:gridCol w="1254125"/>
                <a:gridCol w="1031875"/>
                <a:gridCol w="1457325"/>
                <a:gridCol w="1512887"/>
              </a:tblGrid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科目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學生數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實測人數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全縣平均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標準差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校平均最高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EC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校平均最低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國語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3999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3951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65.53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17.03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88.75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EC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43.57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數學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4403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4222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73.43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18.78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94.50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EC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42.50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英語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4856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4653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83.13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17.86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96.14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EC2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65.00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684213" y="836613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ea typeface="微軟正黑體" pitchFamily="34" charset="-120"/>
              </a:rPr>
              <a:t>學生基本學力監控機制</a:t>
            </a:r>
            <a:endParaRPr lang="en-US" altLang="zh-TW" b="1" smtClean="0">
              <a:ea typeface="微軟正黑體" pitchFamily="34" charset="-12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1258888" y="2060575"/>
            <a:ext cx="7186612" cy="4525963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學力測驗</a:t>
            </a:r>
          </a:p>
          <a:p>
            <a:pPr eaLnBrk="1" hangingPunct="1"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2400" smtClean="0">
                <a:latin typeface="微軟正黑體" pitchFamily="34" charset="-120"/>
                <a:ea typeface="微軟正黑體" pitchFamily="34" charset="-120"/>
              </a:rPr>
              <a:t>TASA</a:t>
            </a:r>
          </a:p>
          <a:p>
            <a:pPr eaLnBrk="1" hangingPunct="1">
              <a:buFont typeface="Arial" charset="0"/>
              <a:buNone/>
            </a:pPr>
            <a:r>
              <a:rPr lang="en-US" altLang="zh-TW" sz="240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zh-TW" altLang="en-US" sz="2400" smtClean="0">
                <a:latin typeface="微軟正黑體" pitchFamily="34" charset="-120"/>
                <a:ea typeface="微軟正黑體" pitchFamily="34" charset="-120"/>
              </a:rPr>
              <a:t>各縣市學力測驗</a:t>
            </a:r>
          </a:p>
          <a:p>
            <a:pPr eaLnBrk="1" hangingPunct="1"/>
            <a:r>
              <a:rPr lang="zh-TW" altLang="en-US" b="1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閱讀素養測驗</a:t>
            </a:r>
          </a:p>
          <a:p>
            <a:pPr eaLnBrk="1" hangingPunct="1">
              <a:buFont typeface="Arial" charset="0"/>
              <a:buNone/>
            </a:pP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2400" smtClean="0">
                <a:latin typeface="微軟正黑體" pitchFamily="34" charset="-120"/>
                <a:ea typeface="微軟正黑體" pitchFamily="34" charset="-120"/>
              </a:rPr>
              <a:t>PISA</a:t>
            </a:r>
          </a:p>
          <a:p>
            <a:pPr eaLnBrk="1" hangingPunct="1">
              <a:buFont typeface="Arial" charset="0"/>
              <a:buNone/>
            </a:pPr>
            <a:r>
              <a:rPr lang="en-US" altLang="zh-TW" sz="2400" smtClean="0">
                <a:latin typeface="微軟正黑體" pitchFamily="34" charset="-120"/>
                <a:ea typeface="微軟正黑體" pitchFamily="34" charset="-120"/>
              </a:rPr>
              <a:t>     PIRLS</a:t>
            </a:r>
          </a:p>
          <a:p>
            <a:pPr eaLnBrk="1" hangingPunct="1">
              <a:buFont typeface="Arial" charset="0"/>
              <a:buNone/>
            </a:pPr>
            <a:r>
              <a:rPr lang="en-US" altLang="zh-TW" sz="2400" smtClean="0">
                <a:latin typeface="微軟正黑體" pitchFamily="34" charset="-120"/>
                <a:ea typeface="微軟正黑體" pitchFamily="34" charset="-120"/>
              </a:rPr>
              <a:t>     TIMSS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學力普測目的</a:t>
            </a:r>
          </a:p>
        </p:txBody>
      </p:sp>
      <p:sp>
        <p:nvSpPr>
          <p:cNvPr id="19458" name="內容版面配置區 2"/>
          <p:cNvSpPr>
            <a:spLocks noGrp="1"/>
          </p:cNvSpPr>
          <p:nvPr>
            <p:ph idx="4294967295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/>
            <a:r>
              <a:rPr lang="zh-TW" altLang="en-US" sz="3100" smtClean="0">
                <a:latin typeface="微軟正黑體" pitchFamily="34" charset="-120"/>
                <a:ea typeface="微軟正黑體" pitchFamily="34" charset="-120"/>
              </a:rPr>
              <a:t>學力普測確保學生掌握該科目之</a:t>
            </a:r>
            <a:r>
              <a:rPr lang="zh-TW" altLang="en-US" sz="3100" u="sng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基本學力</a:t>
            </a:r>
            <a:r>
              <a:rPr lang="zh-TW" altLang="en-US" sz="310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1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題目難度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lvl="1" eaLnBrk="1" hangingPunct="1"/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基本題</a:t>
            </a:r>
            <a:r>
              <a:rPr lang="en-US" altLang="zh-TW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難度偏易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檢視學生的學習困難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 eaLnBrk="1" hangingPunct="1"/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精熟題</a:t>
            </a:r>
            <a:r>
              <a:rPr lang="en-US" altLang="zh-TW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u="sng" smtClean="0">
                <a:solidFill>
                  <a:schemeClr val="folHlink"/>
                </a:solidFill>
                <a:latin typeface="微軟正黑體" pitchFamily="34" charset="-120"/>
                <a:ea typeface="微軟正黑體" pitchFamily="34" charset="-120"/>
              </a:rPr>
              <a:t>難度偏難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表示學生此能力精熟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latin typeface="微軟正黑體" pitchFamily="34" charset="-120"/>
                <a:ea typeface="微軟正黑體" pitchFamily="34" charset="-120"/>
              </a:rPr>
              <a:t>國語學力檢測預期效益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瞭解小學四年級學生國語學習成就及趨勢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學力檢測結果提供教師教學回饋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zh-TW" sz="2800" smtClean="0">
                <a:latin typeface="微軟正黑體" pitchFamily="34" charset="-120"/>
                <a:ea typeface="微軟正黑體" pitchFamily="34" charset="-120"/>
              </a:rPr>
              <a:t>建立學生學習成就資料庫做長期追蹤研究</a:t>
            </a:r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n"/>
            </a:pPr>
            <a:r>
              <a:rPr lang="zh-TW" altLang="zh-TW" sz="2800" smtClean="0">
                <a:latin typeface="微軟正黑體" pitchFamily="34" charset="-120"/>
                <a:ea typeface="微軟正黑體" pitchFamily="34" charset="-120"/>
              </a:rPr>
              <a:t>檢測結果量化資料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提供各校語文教育參考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None/>
            </a:pPr>
            <a:endParaRPr lang="zh-TW" altLang="en-US" sz="28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611188" y="549275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b="1" smtClean="0">
                <a:solidFill>
                  <a:srgbClr val="7D891D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所謂閱讀</a:t>
            </a:r>
            <a:r>
              <a:rPr lang="en-US" altLang="zh-TW" b="1" smtClean="0">
                <a:solidFill>
                  <a:srgbClr val="7D891D"/>
                </a:solidFill>
                <a:latin typeface="微軟正黑體" pitchFamily="34" charset="-120"/>
                <a:ea typeface="微軟正黑體" pitchFamily="34" charset="-120"/>
                <a:cs typeface="Adobe 繁黑體 Std B"/>
              </a:rPr>
              <a:t>……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第一階段</a:t>
            </a:r>
            <a:r>
              <a:rPr lang="en-US" altLang="zh-TW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學習如何閱讀</a:t>
            </a:r>
            <a:endParaRPr lang="en-US" altLang="zh-TW" sz="3600" smtClean="0">
              <a:solidFill>
                <a:srgbClr val="316886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  <a:buFont typeface="Arial" charset="0"/>
              <a:buNone/>
            </a:pPr>
            <a:r>
              <a:rPr lang="zh-TW" altLang="en-US" sz="2400" b="1" smtClean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形音對應</a:t>
            </a:r>
            <a:endParaRPr lang="en-US" altLang="zh-TW" sz="2400" b="1" smtClean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smtClean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詞意理解</a:t>
            </a:r>
            <a:endParaRPr lang="en-US" altLang="zh-TW" sz="2400" smtClean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2400" smtClean="0">
                <a:solidFill>
                  <a:srgbClr val="404040"/>
                </a:solidFill>
                <a:latin typeface="微軟正黑體" pitchFamily="34" charset="-120"/>
                <a:ea typeface="微軟正黑體" pitchFamily="34" charset="-120"/>
              </a:rPr>
              <a:t>句意理解</a:t>
            </a:r>
            <a:endParaRPr lang="en-US" altLang="zh-TW" sz="2400" smtClean="0">
              <a:solidFill>
                <a:srgbClr val="40404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</a:pP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第二階段</a:t>
            </a:r>
            <a:r>
              <a:rPr lang="en-US" altLang="zh-TW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smtClean="0">
                <a:solidFill>
                  <a:srgbClr val="316886"/>
                </a:solidFill>
                <a:latin typeface="微軟正黑體" pitchFamily="34" charset="-120"/>
                <a:ea typeface="微軟正黑體" pitchFamily="34" charset="-120"/>
              </a:rPr>
              <a:t>透過閱讀學習新知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800" smtClean="0"/>
              <a:t>     </a:t>
            </a: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故事體</a:t>
            </a:r>
            <a:endParaRPr lang="en-US" altLang="zh-TW" sz="2400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     應用文</a:t>
            </a:r>
            <a:endParaRPr lang="en-US" altLang="zh-TW" sz="2400" b="1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     說明文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2400" b="1" smtClean="0">
                <a:latin typeface="微軟正黑體" pitchFamily="34" charset="-120"/>
                <a:ea typeface="微軟正黑體" pitchFamily="34" charset="-120"/>
              </a:rPr>
              <a:t>     記敘文</a:t>
            </a:r>
            <a:endParaRPr lang="zh-TW" altLang="en-US" sz="2400" b="1" smtClean="0">
              <a:solidFill>
                <a:srgbClr val="316886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800" b="1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zh-TW" b="1" smtClean="0"/>
              <a:t>試題編製過程</a:t>
            </a:r>
            <a:endParaRPr lang="zh-TW" altLang="en-US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74663" y="1573213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zh-TW" altLang="en-US" sz="4300" b="1" smtClean="0">
                <a:ea typeface="微軟正黑體" pitchFamily="34" charset="-120"/>
              </a:rPr>
              <a:t>國語文領域學力</a:t>
            </a:r>
            <a:r>
              <a:rPr lang="zh-TW" altLang="en-US" b="1" smtClean="0">
                <a:ea typeface="微軟正黑體" pitchFamily="34" charset="-120"/>
              </a:rPr>
              <a:t>檢測指標</a:t>
            </a:r>
          </a:p>
        </p:txBody>
      </p:sp>
      <p:sp>
        <p:nvSpPr>
          <p:cNvPr id="2355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一至四年級能力指標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300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注音符號應用能力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   識字與寫字能力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   閱讀能力</a:t>
            </a:r>
          </a:p>
          <a:p>
            <a:pPr eaLnBrk="1" hangingPunct="1"/>
            <a:r>
              <a:rPr lang="zh-TW" altLang="en-US" b="1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閱讀素養檢測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300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注意並提取訊息及觀點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   詮釋並整合訊息及觀點</a:t>
            </a:r>
          </a:p>
          <a:p>
            <a:pPr eaLnBrk="1" hangingPunct="1">
              <a:buFont typeface="Arial" charset="0"/>
              <a:buNone/>
            </a:pPr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    直接推論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591</Words>
  <Application>Microsoft Office PowerPoint</Application>
  <PresentationFormat>如螢幕大小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Arial</vt:lpstr>
      <vt:lpstr>新細明體</vt:lpstr>
      <vt:lpstr>Calibri</vt:lpstr>
      <vt:lpstr>微軟正黑體</vt:lpstr>
      <vt:lpstr>Wingdings</vt:lpstr>
      <vt:lpstr>Adobe 繁黑體 Std B</vt:lpstr>
      <vt:lpstr>Times New Roman</vt:lpstr>
      <vt:lpstr>Office 佈景主題</vt:lpstr>
      <vt:lpstr>104學年度國民小學學生學力檢測</vt:lpstr>
      <vt:lpstr>投影片 2</vt:lpstr>
      <vt:lpstr>全縣學力普測各科成績統計表</vt:lpstr>
      <vt:lpstr>學生基本學力監控機制</vt:lpstr>
      <vt:lpstr>學力普測目的</vt:lpstr>
      <vt:lpstr>國語學力檢測預期效益</vt:lpstr>
      <vt:lpstr>所謂閱讀……</vt:lpstr>
      <vt:lpstr>試題編製過程</vt:lpstr>
      <vt:lpstr>國語文領域學力檢測指標</vt:lpstr>
      <vt:lpstr>104學年度學力普測評量內涵</vt:lpstr>
      <vt:lpstr>投影片 11</vt:lpstr>
      <vt:lpstr>投影片 12</vt:lpstr>
      <vt:lpstr>國語學力普測試卷命題分析</vt:lpstr>
      <vt:lpstr>  Thank you!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prin</cp:lastModifiedBy>
  <cp:revision>34</cp:revision>
  <dcterms:created xsi:type="dcterms:W3CDTF">2016-03-01T13:36:37Z</dcterms:created>
  <dcterms:modified xsi:type="dcterms:W3CDTF">2016-03-02T05:15:32Z</dcterms:modified>
</cp:coreProperties>
</file>